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7"/>
  </p:notesMasterIdLst>
  <p:sldIdLst>
    <p:sldId id="259" r:id="rId2"/>
    <p:sldId id="261" r:id="rId3"/>
    <p:sldId id="262" r:id="rId4"/>
    <p:sldId id="263" r:id="rId5"/>
    <p:sldId id="264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8" autoAdjust="0"/>
    <p:restoredTop sz="94660"/>
  </p:normalViewPr>
  <p:slideViewPr>
    <p:cSldViewPr snapToGrid="0">
      <p:cViewPr varScale="1">
        <p:scale>
          <a:sx n="88" d="100"/>
          <a:sy n="88" d="100"/>
        </p:scale>
        <p:origin x="120" y="17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C928BE-14AB-494A-8FFE-10CA41EF6AAB}" type="datetimeFigureOut">
              <a:rPr lang="en-US" smtClean="0"/>
              <a:t>11/16/2022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912F07-93C6-4594-AD87-9200981CFF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4436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24559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225019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body" idx="1"/>
          </p:nvPr>
        </p:nvSpPr>
        <p:spPr>
          <a:xfrm>
            <a:off x="609600" y="1473202"/>
            <a:ext cx="5384800" cy="4652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548640" lvl="0" indent="-457200" algn="l">
              <a:spcBef>
                <a:spcPts val="576"/>
              </a:spcBef>
              <a:spcAft>
                <a:spcPts val="0"/>
              </a:spcAft>
              <a:buSzPts val="2400"/>
              <a:buChar char="•"/>
              <a:defRPr sz="2880"/>
            </a:lvl1pPr>
            <a:lvl2pPr marL="1097280" lvl="1" indent="-426720" algn="l">
              <a:spcBef>
                <a:spcPts val="480"/>
              </a:spcBef>
              <a:spcAft>
                <a:spcPts val="0"/>
              </a:spcAft>
              <a:buSzPts val="2000"/>
              <a:buChar char="–"/>
              <a:defRPr sz="2400"/>
            </a:lvl2pPr>
            <a:lvl3pPr marL="1645920" lvl="2" indent="-411480" algn="l">
              <a:spcBef>
                <a:spcPts val="432"/>
              </a:spcBef>
              <a:spcAft>
                <a:spcPts val="0"/>
              </a:spcAft>
              <a:buSzPts val="1800"/>
              <a:buChar char="•"/>
              <a:defRPr sz="2160"/>
            </a:lvl3pPr>
            <a:lvl4pPr marL="2194560" lvl="3" indent="-396240" algn="l">
              <a:spcBef>
                <a:spcPts val="384"/>
              </a:spcBef>
              <a:spcAft>
                <a:spcPts val="0"/>
              </a:spcAft>
              <a:buSzPts val="1600"/>
              <a:buChar char="–"/>
              <a:defRPr sz="1920"/>
            </a:lvl4pPr>
            <a:lvl5pPr marL="2743200" lvl="4" indent="-396240" algn="l">
              <a:spcBef>
                <a:spcPts val="384"/>
              </a:spcBef>
              <a:spcAft>
                <a:spcPts val="0"/>
              </a:spcAft>
              <a:buSzPts val="1600"/>
              <a:buChar char="»"/>
              <a:defRPr sz="1920"/>
            </a:lvl5pPr>
            <a:lvl6pPr marL="3291840" lvl="5" indent="-411480" algn="l">
              <a:spcBef>
                <a:spcPts val="43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2160"/>
            </a:lvl6pPr>
            <a:lvl7pPr marL="3840480" lvl="6" indent="-411480" algn="l">
              <a:spcBef>
                <a:spcPts val="43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2160"/>
            </a:lvl7pPr>
            <a:lvl8pPr marL="4389120" lvl="7" indent="-411480" algn="l">
              <a:spcBef>
                <a:spcPts val="43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2160"/>
            </a:lvl8pPr>
            <a:lvl9pPr marL="4937760" lvl="8" indent="-411480" algn="l">
              <a:spcBef>
                <a:spcPts val="43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216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body" idx="2"/>
          </p:nvPr>
        </p:nvSpPr>
        <p:spPr>
          <a:xfrm>
            <a:off x="6197600" y="1473203"/>
            <a:ext cx="5384800" cy="4652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548640" lvl="0" indent="-457200" algn="l">
              <a:spcBef>
                <a:spcPts val="576"/>
              </a:spcBef>
              <a:spcAft>
                <a:spcPts val="0"/>
              </a:spcAft>
              <a:buSzPts val="2400"/>
              <a:buChar char="•"/>
              <a:defRPr sz="2880"/>
            </a:lvl1pPr>
            <a:lvl2pPr marL="1097280" lvl="1" indent="-426720" algn="l">
              <a:spcBef>
                <a:spcPts val="480"/>
              </a:spcBef>
              <a:spcAft>
                <a:spcPts val="0"/>
              </a:spcAft>
              <a:buSzPts val="2000"/>
              <a:buChar char="–"/>
              <a:defRPr sz="2400"/>
            </a:lvl2pPr>
            <a:lvl3pPr marL="1645920" lvl="2" indent="-411480" algn="l">
              <a:spcBef>
                <a:spcPts val="432"/>
              </a:spcBef>
              <a:spcAft>
                <a:spcPts val="0"/>
              </a:spcAft>
              <a:buSzPts val="1800"/>
              <a:buChar char="•"/>
              <a:defRPr sz="2160"/>
            </a:lvl3pPr>
            <a:lvl4pPr marL="2194560" lvl="3" indent="-396240" algn="l">
              <a:spcBef>
                <a:spcPts val="384"/>
              </a:spcBef>
              <a:spcAft>
                <a:spcPts val="0"/>
              </a:spcAft>
              <a:buSzPts val="1600"/>
              <a:buChar char="–"/>
              <a:defRPr sz="1920"/>
            </a:lvl4pPr>
            <a:lvl5pPr marL="2743200" lvl="4" indent="-396240" algn="l">
              <a:spcBef>
                <a:spcPts val="384"/>
              </a:spcBef>
              <a:spcAft>
                <a:spcPts val="0"/>
              </a:spcAft>
              <a:buSzPts val="1600"/>
              <a:buChar char="»"/>
              <a:defRPr sz="1920"/>
            </a:lvl5pPr>
            <a:lvl6pPr marL="3291840" lvl="5" indent="-411480" algn="l">
              <a:spcBef>
                <a:spcPts val="43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2160"/>
            </a:lvl6pPr>
            <a:lvl7pPr marL="3840480" lvl="6" indent="-411480" algn="l">
              <a:spcBef>
                <a:spcPts val="43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2160"/>
            </a:lvl7pPr>
            <a:lvl8pPr marL="4389120" lvl="7" indent="-411480" algn="l">
              <a:spcBef>
                <a:spcPts val="43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2160"/>
            </a:lvl8pPr>
            <a:lvl9pPr marL="4937760" lvl="8" indent="-411480" algn="l">
              <a:spcBef>
                <a:spcPts val="43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216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737600" y="626533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lvl="1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lvl="2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lvl="3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lvl="4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lvl="5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lvl="6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lvl="7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lvl="8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9" name="Google Shape;19;p2"/>
          <p:cNvSpPr txBox="1">
            <a:spLocks noGrp="1"/>
          </p:cNvSpPr>
          <p:nvPr>
            <p:ph type="title"/>
          </p:nvPr>
        </p:nvSpPr>
        <p:spPr>
          <a:xfrm>
            <a:off x="413536" y="20647"/>
            <a:ext cx="10972800" cy="9248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95001A"/>
              </a:buClr>
              <a:buSzPts val="3600"/>
              <a:buFont typeface="Gill Sans"/>
              <a:buNone/>
              <a:defRPr sz="432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0" name="Google Shape;20;p2"/>
          <p:cNvGrpSpPr/>
          <p:nvPr/>
        </p:nvGrpSpPr>
        <p:grpSpPr>
          <a:xfrm>
            <a:off x="-6771" y="945083"/>
            <a:ext cx="11589172" cy="63343"/>
            <a:chOff x="685800" y="1794746"/>
            <a:chExt cx="7772400" cy="179475"/>
          </a:xfrm>
        </p:grpSpPr>
        <p:sp>
          <p:nvSpPr>
            <p:cNvPr id="21" name="Google Shape;21;p2"/>
            <p:cNvSpPr/>
            <p:nvPr/>
          </p:nvSpPr>
          <p:spPr>
            <a:xfrm>
              <a:off x="685800" y="1794746"/>
              <a:ext cx="1170819" cy="1794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6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1856619" y="1794746"/>
              <a:ext cx="2206599" cy="179475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2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4063218" y="1794746"/>
              <a:ext cx="4394982" cy="179475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2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123902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and sidebar">
  <p:cSld name="Content and sidebar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1"/>
          <p:cNvSpPr txBox="1">
            <a:spLocks noGrp="1"/>
          </p:cNvSpPr>
          <p:nvPr>
            <p:ph type="body" idx="1"/>
          </p:nvPr>
        </p:nvSpPr>
        <p:spPr>
          <a:xfrm>
            <a:off x="8327339" y="2377252"/>
            <a:ext cx="3255063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548640" lvl="0" indent="-274320" algn="l">
              <a:spcBef>
                <a:spcPts val="384"/>
              </a:spcBef>
              <a:spcAft>
                <a:spcPts val="0"/>
              </a:spcAft>
              <a:buSzPts val="1600"/>
              <a:buNone/>
              <a:defRPr sz="1920" b="1">
                <a:solidFill>
                  <a:schemeClr val="dk1"/>
                </a:solidFill>
              </a:defRPr>
            </a:lvl1pPr>
            <a:lvl2pPr marL="1097280" lvl="1" indent="-274320" algn="l">
              <a:spcBef>
                <a:spcPts val="480"/>
              </a:spcBef>
              <a:spcAft>
                <a:spcPts val="0"/>
              </a:spcAft>
              <a:buSzPts val="2000"/>
              <a:buNone/>
              <a:defRPr sz="2400" b="1"/>
            </a:lvl2pPr>
            <a:lvl3pPr marL="1645920" lvl="2" indent="-274320" algn="l">
              <a:spcBef>
                <a:spcPts val="432"/>
              </a:spcBef>
              <a:spcAft>
                <a:spcPts val="0"/>
              </a:spcAft>
              <a:buSzPts val="1800"/>
              <a:buNone/>
              <a:defRPr sz="2160" b="1"/>
            </a:lvl3pPr>
            <a:lvl4pPr marL="2194560" lvl="3" indent="-274320" algn="l">
              <a:spcBef>
                <a:spcPts val="384"/>
              </a:spcBef>
              <a:spcAft>
                <a:spcPts val="0"/>
              </a:spcAft>
              <a:buSzPts val="1600"/>
              <a:buNone/>
              <a:defRPr sz="1920" b="1"/>
            </a:lvl4pPr>
            <a:lvl5pPr marL="2743200" lvl="4" indent="-274320" algn="l">
              <a:spcBef>
                <a:spcPts val="384"/>
              </a:spcBef>
              <a:spcAft>
                <a:spcPts val="0"/>
              </a:spcAft>
              <a:buSzPts val="1600"/>
              <a:buNone/>
              <a:defRPr sz="1920" b="1"/>
            </a:lvl5pPr>
            <a:lvl6pPr marL="3291840" lvl="5" indent="-27432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920" b="1"/>
            </a:lvl6pPr>
            <a:lvl7pPr marL="3840480" lvl="6" indent="-27432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920" b="1"/>
            </a:lvl7pPr>
            <a:lvl8pPr marL="4389120" lvl="7" indent="-27432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920" b="1"/>
            </a:lvl8pPr>
            <a:lvl9pPr marL="4937760" lvl="8" indent="-27432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920" b="1"/>
            </a:lvl9pPr>
          </a:lstStyle>
          <a:p>
            <a:endParaRPr/>
          </a:p>
        </p:txBody>
      </p:sp>
      <p:sp>
        <p:nvSpPr>
          <p:cNvPr id="105" name="Google Shape;105;p11"/>
          <p:cNvSpPr txBox="1">
            <a:spLocks noGrp="1"/>
          </p:cNvSpPr>
          <p:nvPr>
            <p:ph type="body" idx="2"/>
          </p:nvPr>
        </p:nvSpPr>
        <p:spPr>
          <a:xfrm>
            <a:off x="8327339" y="3080868"/>
            <a:ext cx="3255063" cy="30433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548640" marR="0" lvl="0" indent="-396240" algn="l">
              <a:lnSpc>
                <a:spcPct val="100000"/>
              </a:lnSpc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920"/>
            </a:lvl1pPr>
            <a:lvl2pPr marL="1097280" lvl="1" indent="-411480" algn="l">
              <a:spcBef>
                <a:spcPts val="432"/>
              </a:spcBef>
              <a:spcAft>
                <a:spcPts val="0"/>
              </a:spcAft>
              <a:buSzPts val="1800"/>
              <a:buChar char="–"/>
              <a:defRPr sz="2160"/>
            </a:lvl2pPr>
            <a:lvl3pPr marL="1645920" lvl="2" indent="-396240" algn="l">
              <a:spcBef>
                <a:spcPts val="384"/>
              </a:spcBef>
              <a:spcAft>
                <a:spcPts val="0"/>
              </a:spcAft>
              <a:buSzPts val="1600"/>
              <a:buChar char="•"/>
              <a:defRPr sz="1920"/>
            </a:lvl3pPr>
            <a:lvl4pPr marL="2194560" lvl="3" indent="-381000" algn="l">
              <a:spcBef>
                <a:spcPts val="336"/>
              </a:spcBef>
              <a:spcAft>
                <a:spcPts val="0"/>
              </a:spcAft>
              <a:buSzPts val="1400"/>
              <a:buChar char="–"/>
              <a:defRPr sz="1680"/>
            </a:lvl4pPr>
            <a:lvl5pPr marL="2743200" lvl="4" indent="-381000" algn="l">
              <a:spcBef>
                <a:spcPts val="336"/>
              </a:spcBef>
              <a:spcAft>
                <a:spcPts val="0"/>
              </a:spcAft>
              <a:buSzPts val="1400"/>
              <a:buChar char="»"/>
              <a:defRPr sz="1680"/>
            </a:lvl5pPr>
            <a:lvl6pPr marL="3291840" lvl="5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6pPr>
            <a:lvl7pPr marL="3840480" lvl="6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7pPr>
            <a:lvl8pPr marL="4389120" lvl="7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8pPr>
            <a:lvl9pPr marL="4937760" lvl="8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9pPr>
          </a:lstStyle>
          <a:p>
            <a:endParaRPr/>
          </a:p>
        </p:txBody>
      </p:sp>
      <p:sp>
        <p:nvSpPr>
          <p:cNvPr id="106" name="Google Shape;106;p11"/>
          <p:cNvSpPr txBox="1">
            <a:spLocks noGrp="1"/>
          </p:cNvSpPr>
          <p:nvPr>
            <p:ph type="sldNum" idx="12"/>
          </p:nvPr>
        </p:nvSpPr>
        <p:spPr>
          <a:xfrm>
            <a:off x="8737600" y="626533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lvl="1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lvl="2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lvl="3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lvl="4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lvl="5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lvl="6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lvl="7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lvl="8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7" name="Google Shape;107;p11"/>
          <p:cNvSpPr txBox="1">
            <a:spLocks noGrp="1"/>
          </p:cNvSpPr>
          <p:nvPr>
            <p:ph type="title"/>
          </p:nvPr>
        </p:nvSpPr>
        <p:spPr>
          <a:xfrm>
            <a:off x="413536" y="20647"/>
            <a:ext cx="10972800" cy="9248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95001A"/>
              </a:buClr>
              <a:buSzPts val="3600"/>
              <a:buFont typeface="Gill Sans"/>
              <a:buNone/>
              <a:defRPr sz="432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08" name="Google Shape;108;p11"/>
          <p:cNvGrpSpPr/>
          <p:nvPr/>
        </p:nvGrpSpPr>
        <p:grpSpPr>
          <a:xfrm>
            <a:off x="-6771" y="945083"/>
            <a:ext cx="11589172" cy="63343"/>
            <a:chOff x="685800" y="1794746"/>
            <a:chExt cx="7772400" cy="179475"/>
          </a:xfrm>
        </p:grpSpPr>
        <p:sp>
          <p:nvSpPr>
            <p:cNvPr id="109" name="Google Shape;109;p11"/>
            <p:cNvSpPr/>
            <p:nvPr/>
          </p:nvSpPr>
          <p:spPr>
            <a:xfrm>
              <a:off x="685800" y="1794746"/>
              <a:ext cx="1170819" cy="1794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6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10" name="Google Shape;110;p11"/>
            <p:cNvSpPr/>
            <p:nvPr/>
          </p:nvSpPr>
          <p:spPr>
            <a:xfrm>
              <a:off x="1856619" y="1794746"/>
              <a:ext cx="2206599" cy="179475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2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11" name="Google Shape;111;p11"/>
            <p:cNvSpPr/>
            <p:nvPr/>
          </p:nvSpPr>
          <p:spPr>
            <a:xfrm>
              <a:off x="4063218" y="1794746"/>
              <a:ext cx="4394982" cy="179475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2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cxnSp>
        <p:nvCxnSpPr>
          <p:cNvPr id="112" name="Google Shape;112;p11"/>
          <p:cNvCxnSpPr/>
          <p:nvPr/>
        </p:nvCxnSpPr>
        <p:spPr>
          <a:xfrm>
            <a:off x="7878456" y="1466650"/>
            <a:ext cx="0" cy="4798684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3" name="Google Shape;113;p11"/>
          <p:cNvSpPr txBox="1">
            <a:spLocks noGrp="1"/>
          </p:cNvSpPr>
          <p:nvPr>
            <p:ph type="body" idx="3"/>
          </p:nvPr>
        </p:nvSpPr>
        <p:spPr>
          <a:xfrm>
            <a:off x="413538" y="1980200"/>
            <a:ext cx="7059708" cy="430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548640" marR="0" lvl="0" indent="-274320" algn="l">
              <a:lnSpc>
                <a:spcPct val="100000"/>
              </a:lnSpc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920" b="1">
                <a:solidFill>
                  <a:schemeClr val="accent1"/>
                </a:solidFill>
              </a:defRPr>
            </a:lvl1pPr>
            <a:lvl2pPr marL="1097280" lvl="1" indent="-411480" algn="l">
              <a:spcBef>
                <a:spcPts val="432"/>
              </a:spcBef>
              <a:spcAft>
                <a:spcPts val="0"/>
              </a:spcAft>
              <a:buSzPts val="1800"/>
              <a:buChar char="–"/>
              <a:defRPr sz="2160"/>
            </a:lvl2pPr>
            <a:lvl3pPr marL="1645920" lvl="2" indent="-396240" algn="l">
              <a:spcBef>
                <a:spcPts val="384"/>
              </a:spcBef>
              <a:spcAft>
                <a:spcPts val="0"/>
              </a:spcAft>
              <a:buSzPts val="1600"/>
              <a:buChar char="•"/>
              <a:defRPr sz="1920"/>
            </a:lvl3pPr>
            <a:lvl4pPr marL="2194560" lvl="3" indent="-381000" algn="l">
              <a:spcBef>
                <a:spcPts val="336"/>
              </a:spcBef>
              <a:spcAft>
                <a:spcPts val="0"/>
              </a:spcAft>
              <a:buSzPts val="1400"/>
              <a:buChar char="–"/>
              <a:defRPr sz="1680"/>
            </a:lvl4pPr>
            <a:lvl5pPr marL="2743200" lvl="4" indent="-381000" algn="l">
              <a:spcBef>
                <a:spcPts val="336"/>
              </a:spcBef>
              <a:spcAft>
                <a:spcPts val="0"/>
              </a:spcAft>
              <a:buSzPts val="1400"/>
              <a:buChar char="»"/>
              <a:defRPr sz="1680"/>
            </a:lvl5pPr>
            <a:lvl6pPr marL="3291840" lvl="5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6pPr>
            <a:lvl7pPr marL="3840480" lvl="6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7pPr>
            <a:lvl8pPr marL="4389120" lvl="7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8pPr>
            <a:lvl9pPr marL="4937760" lvl="8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9pPr>
          </a:lstStyle>
          <a:p>
            <a:endParaRPr/>
          </a:p>
        </p:txBody>
      </p:sp>
      <p:sp>
        <p:nvSpPr>
          <p:cNvPr id="114" name="Google Shape;114;p11"/>
          <p:cNvSpPr txBox="1">
            <a:spLocks noGrp="1"/>
          </p:cNvSpPr>
          <p:nvPr>
            <p:ph type="body" idx="4"/>
          </p:nvPr>
        </p:nvSpPr>
        <p:spPr>
          <a:xfrm>
            <a:off x="413538" y="2411120"/>
            <a:ext cx="7059708" cy="430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548640" marR="0" lvl="0" indent="-274320" algn="l">
              <a:lnSpc>
                <a:spcPct val="100000"/>
              </a:lnSpc>
              <a:spcBef>
                <a:spcPts val="336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680" b="0">
                <a:solidFill>
                  <a:schemeClr val="dk1"/>
                </a:solidFill>
              </a:defRPr>
            </a:lvl1pPr>
            <a:lvl2pPr marL="1097280" lvl="1" indent="-411480" algn="l">
              <a:spcBef>
                <a:spcPts val="432"/>
              </a:spcBef>
              <a:spcAft>
                <a:spcPts val="0"/>
              </a:spcAft>
              <a:buSzPts val="1800"/>
              <a:buChar char="–"/>
              <a:defRPr sz="2160"/>
            </a:lvl2pPr>
            <a:lvl3pPr marL="1645920" lvl="2" indent="-396240" algn="l">
              <a:spcBef>
                <a:spcPts val="384"/>
              </a:spcBef>
              <a:spcAft>
                <a:spcPts val="0"/>
              </a:spcAft>
              <a:buSzPts val="1600"/>
              <a:buChar char="•"/>
              <a:defRPr sz="1920"/>
            </a:lvl3pPr>
            <a:lvl4pPr marL="2194560" lvl="3" indent="-381000" algn="l">
              <a:spcBef>
                <a:spcPts val="336"/>
              </a:spcBef>
              <a:spcAft>
                <a:spcPts val="0"/>
              </a:spcAft>
              <a:buSzPts val="1400"/>
              <a:buChar char="–"/>
              <a:defRPr sz="1680"/>
            </a:lvl4pPr>
            <a:lvl5pPr marL="2743200" lvl="4" indent="-381000" algn="l">
              <a:spcBef>
                <a:spcPts val="336"/>
              </a:spcBef>
              <a:spcAft>
                <a:spcPts val="0"/>
              </a:spcAft>
              <a:buSzPts val="1400"/>
              <a:buChar char="»"/>
              <a:defRPr sz="1680"/>
            </a:lvl5pPr>
            <a:lvl6pPr marL="3291840" lvl="5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6pPr>
            <a:lvl7pPr marL="3840480" lvl="6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7pPr>
            <a:lvl8pPr marL="4389120" lvl="7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8pPr>
            <a:lvl9pPr marL="4937760" lvl="8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9pPr>
          </a:lstStyle>
          <a:p>
            <a:endParaRPr/>
          </a:p>
        </p:txBody>
      </p:sp>
      <p:sp>
        <p:nvSpPr>
          <p:cNvPr id="115" name="Google Shape;115;p11"/>
          <p:cNvSpPr txBox="1">
            <a:spLocks noGrp="1"/>
          </p:cNvSpPr>
          <p:nvPr>
            <p:ph type="body" idx="5"/>
          </p:nvPr>
        </p:nvSpPr>
        <p:spPr>
          <a:xfrm>
            <a:off x="413538" y="3138254"/>
            <a:ext cx="7059708" cy="430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548640" marR="0" lvl="0" indent="-274320" algn="l">
              <a:lnSpc>
                <a:spcPct val="100000"/>
              </a:lnSpc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920" b="1">
                <a:solidFill>
                  <a:schemeClr val="accent1"/>
                </a:solidFill>
              </a:defRPr>
            </a:lvl1pPr>
            <a:lvl2pPr marL="1097280" lvl="1" indent="-411480" algn="l">
              <a:spcBef>
                <a:spcPts val="432"/>
              </a:spcBef>
              <a:spcAft>
                <a:spcPts val="0"/>
              </a:spcAft>
              <a:buSzPts val="1800"/>
              <a:buChar char="–"/>
              <a:defRPr sz="2160"/>
            </a:lvl2pPr>
            <a:lvl3pPr marL="1645920" lvl="2" indent="-396240" algn="l">
              <a:spcBef>
                <a:spcPts val="384"/>
              </a:spcBef>
              <a:spcAft>
                <a:spcPts val="0"/>
              </a:spcAft>
              <a:buSzPts val="1600"/>
              <a:buChar char="•"/>
              <a:defRPr sz="1920"/>
            </a:lvl3pPr>
            <a:lvl4pPr marL="2194560" lvl="3" indent="-381000" algn="l">
              <a:spcBef>
                <a:spcPts val="336"/>
              </a:spcBef>
              <a:spcAft>
                <a:spcPts val="0"/>
              </a:spcAft>
              <a:buSzPts val="1400"/>
              <a:buChar char="–"/>
              <a:defRPr sz="1680"/>
            </a:lvl4pPr>
            <a:lvl5pPr marL="2743200" lvl="4" indent="-381000" algn="l">
              <a:spcBef>
                <a:spcPts val="336"/>
              </a:spcBef>
              <a:spcAft>
                <a:spcPts val="0"/>
              </a:spcAft>
              <a:buSzPts val="1400"/>
              <a:buChar char="»"/>
              <a:defRPr sz="1680"/>
            </a:lvl5pPr>
            <a:lvl6pPr marL="3291840" lvl="5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6pPr>
            <a:lvl7pPr marL="3840480" lvl="6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7pPr>
            <a:lvl8pPr marL="4389120" lvl="7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8pPr>
            <a:lvl9pPr marL="4937760" lvl="8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9pPr>
          </a:lstStyle>
          <a:p>
            <a:endParaRPr/>
          </a:p>
        </p:txBody>
      </p:sp>
      <p:sp>
        <p:nvSpPr>
          <p:cNvPr id="116" name="Google Shape;116;p11"/>
          <p:cNvSpPr txBox="1">
            <a:spLocks noGrp="1"/>
          </p:cNvSpPr>
          <p:nvPr>
            <p:ph type="body" idx="6"/>
          </p:nvPr>
        </p:nvSpPr>
        <p:spPr>
          <a:xfrm>
            <a:off x="413538" y="3569174"/>
            <a:ext cx="7059708" cy="430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548640" marR="0" lvl="0" indent="-274320" algn="l">
              <a:lnSpc>
                <a:spcPct val="100000"/>
              </a:lnSpc>
              <a:spcBef>
                <a:spcPts val="336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680" b="0">
                <a:solidFill>
                  <a:schemeClr val="dk1"/>
                </a:solidFill>
              </a:defRPr>
            </a:lvl1pPr>
            <a:lvl2pPr marL="1097280" lvl="1" indent="-411480" algn="l">
              <a:spcBef>
                <a:spcPts val="432"/>
              </a:spcBef>
              <a:spcAft>
                <a:spcPts val="0"/>
              </a:spcAft>
              <a:buSzPts val="1800"/>
              <a:buChar char="–"/>
              <a:defRPr sz="2160"/>
            </a:lvl2pPr>
            <a:lvl3pPr marL="1645920" lvl="2" indent="-396240" algn="l">
              <a:spcBef>
                <a:spcPts val="384"/>
              </a:spcBef>
              <a:spcAft>
                <a:spcPts val="0"/>
              </a:spcAft>
              <a:buSzPts val="1600"/>
              <a:buChar char="•"/>
              <a:defRPr sz="1920"/>
            </a:lvl3pPr>
            <a:lvl4pPr marL="2194560" lvl="3" indent="-381000" algn="l">
              <a:spcBef>
                <a:spcPts val="336"/>
              </a:spcBef>
              <a:spcAft>
                <a:spcPts val="0"/>
              </a:spcAft>
              <a:buSzPts val="1400"/>
              <a:buChar char="–"/>
              <a:defRPr sz="1680"/>
            </a:lvl4pPr>
            <a:lvl5pPr marL="2743200" lvl="4" indent="-381000" algn="l">
              <a:spcBef>
                <a:spcPts val="336"/>
              </a:spcBef>
              <a:spcAft>
                <a:spcPts val="0"/>
              </a:spcAft>
              <a:buSzPts val="1400"/>
              <a:buChar char="»"/>
              <a:defRPr sz="1680"/>
            </a:lvl5pPr>
            <a:lvl6pPr marL="3291840" lvl="5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6pPr>
            <a:lvl7pPr marL="3840480" lvl="6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7pPr>
            <a:lvl8pPr marL="4389120" lvl="7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8pPr>
            <a:lvl9pPr marL="4937760" lvl="8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9pPr>
          </a:lstStyle>
          <a:p>
            <a:endParaRPr/>
          </a:p>
        </p:txBody>
      </p:sp>
      <p:sp>
        <p:nvSpPr>
          <p:cNvPr id="117" name="Google Shape;117;p11"/>
          <p:cNvSpPr txBox="1">
            <a:spLocks noGrp="1"/>
          </p:cNvSpPr>
          <p:nvPr>
            <p:ph type="body" idx="7"/>
          </p:nvPr>
        </p:nvSpPr>
        <p:spPr>
          <a:xfrm>
            <a:off x="413538" y="4255855"/>
            <a:ext cx="7059708" cy="430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548640" marR="0" lvl="0" indent="-274320" algn="l">
              <a:lnSpc>
                <a:spcPct val="100000"/>
              </a:lnSpc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920" b="1">
                <a:solidFill>
                  <a:schemeClr val="accent1"/>
                </a:solidFill>
              </a:defRPr>
            </a:lvl1pPr>
            <a:lvl2pPr marL="1097280" lvl="1" indent="-411480" algn="l">
              <a:spcBef>
                <a:spcPts val="432"/>
              </a:spcBef>
              <a:spcAft>
                <a:spcPts val="0"/>
              </a:spcAft>
              <a:buSzPts val="1800"/>
              <a:buChar char="–"/>
              <a:defRPr sz="2160"/>
            </a:lvl2pPr>
            <a:lvl3pPr marL="1645920" lvl="2" indent="-396240" algn="l">
              <a:spcBef>
                <a:spcPts val="384"/>
              </a:spcBef>
              <a:spcAft>
                <a:spcPts val="0"/>
              </a:spcAft>
              <a:buSzPts val="1600"/>
              <a:buChar char="•"/>
              <a:defRPr sz="1920"/>
            </a:lvl3pPr>
            <a:lvl4pPr marL="2194560" lvl="3" indent="-381000" algn="l">
              <a:spcBef>
                <a:spcPts val="336"/>
              </a:spcBef>
              <a:spcAft>
                <a:spcPts val="0"/>
              </a:spcAft>
              <a:buSzPts val="1400"/>
              <a:buChar char="–"/>
              <a:defRPr sz="1680"/>
            </a:lvl4pPr>
            <a:lvl5pPr marL="2743200" lvl="4" indent="-381000" algn="l">
              <a:spcBef>
                <a:spcPts val="336"/>
              </a:spcBef>
              <a:spcAft>
                <a:spcPts val="0"/>
              </a:spcAft>
              <a:buSzPts val="1400"/>
              <a:buChar char="»"/>
              <a:defRPr sz="1680"/>
            </a:lvl5pPr>
            <a:lvl6pPr marL="3291840" lvl="5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6pPr>
            <a:lvl7pPr marL="3840480" lvl="6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7pPr>
            <a:lvl8pPr marL="4389120" lvl="7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8pPr>
            <a:lvl9pPr marL="4937760" lvl="8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9pPr>
          </a:lstStyle>
          <a:p>
            <a:endParaRPr/>
          </a:p>
        </p:txBody>
      </p:sp>
      <p:sp>
        <p:nvSpPr>
          <p:cNvPr id="118" name="Google Shape;118;p11"/>
          <p:cNvSpPr txBox="1">
            <a:spLocks noGrp="1"/>
          </p:cNvSpPr>
          <p:nvPr>
            <p:ph type="body" idx="8"/>
          </p:nvPr>
        </p:nvSpPr>
        <p:spPr>
          <a:xfrm>
            <a:off x="413538" y="4686773"/>
            <a:ext cx="7059708" cy="430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548640" marR="0" lvl="0" indent="-274320" algn="l">
              <a:lnSpc>
                <a:spcPct val="100000"/>
              </a:lnSpc>
              <a:spcBef>
                <a:spcPts val="336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680" b="0">
                <a:solidFill>
                  <a:schemeClr val="dk1"/>
                </a:solidFill>
              </a:defRPr>
            </a:lvl1pPr>
            <a:lvl2pPr marL="1097280" lvl="1" indent="-411480" algn="l">
              <a:spcBef>
                <a:spcPts val="432"/>
              </a:spcBef>
              <a:spcAft>
                <a:spcPts val="0"/>
              </a:spcAft>
              <a:buSzPts val="1800"/>
              <a:buChar char="–"/>
              <a:defRPr sz="2160"/>
            </a:lvl2pPr>
            <a:lvl3pPr marL="1645920" lvl="2" indent="-396240" algn="l">
              <a:spcBef>
                <a:spcPts val="384"/>
              </a:spcBef>
              <a:spcAft>
                <a:spcPts val="0"/>
              </a:spcAft>
              <a:buSzPts val="1600"/>
              <a:buChar char="•"/>
              <a:defRPr sz="1920"/>
            </a:lvl3pPr>
            <a:lvl4pPr marL="2194560" lvl="3" indent="-381000" algn="l">
              <a:spcBef>
                <a:spcPts val="336"/>
              </a:spcBef>
              <a:spcAft>
                <a:spcPts val="0"/>
              </a:spcAft>
              <a:buSzPts val="1400"/>
              <a:buChar char="–"/>
              <a:defRPr sz="1680"/>
            </a:lvl4pPr>
            <a:lvl5pPr marL="2743200" lvl="4" indent="-381000" algn="l">
              <a:spcBef>
                <a:spcPts val="336"/>
              </a:spcBef>
              <a:spcAft>
                <a:spcPts val="0"/>
              </a:spcAft>
              <a:buSzPts val="1400"/>
              <a:buChar char="»"/>
              <a:defRPr sz="1680"/>
            </a:lvl5pPr>
            <a:lvl6pPr marL="3291840" lvl="5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6pPr>
            <a:lvl7pPr marL="3840480" lvl="6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7pPr>
            <a:lvl8pPr marL="4389120" lvl="7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8pPr>
            <a:lvl9pPr marL="4937760" lvl="8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9pPr>
          </a:lstStyle>
          <a:p>
            <a:endParaRPr/>
          </a:p>
        </p:txBody>
      </p:sp>
      <p:sp>
        <p:nvSpPr>
          <p:cNvPr id="119" name="Google Shape;119;p11"/>
          <p:cNvSpPr txBox="1">
            <a:spLocks noGrp="1"/>
          </p:cNvSpPr>
          <p:nvPr>
            <p:ph type="body" idx="9"/>
          </p:nvPr>
        </p:nvSpPr>
        <p:spPr>
          <a:xfrm>
            <a:off x="412044" y="1287824"/>
            <a:ext cx="7061200" cy="5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548640" lvl="0" indent="-274320" algn="l">
              <a:spcBef>
                <a:spcPts val="480"/>
              </a:spcBef>
              <a:spcAft>
                <a:spcPts val="0"/>
              </a:spcAft>
              <a:buSzPts val="2000"/>
              <a:buNone/>
              <a:defRPr sz="2400" b="1">
                <a:solidFill>
                  <a:srgbClr val="00144D"/>
                </a:solidFill>
              </a:defRPr>
            </a:lvl1pPr>
            <a:lvl2pPr marL="1097280" lvl="1" indent="-274320" algn="l">
              <a:spcBef>
                <a:spcPts val="576"/>
              </a:spcBef>
              <a:spcAft>
                <a:spcPts val="0"/>
              </a:spcAft>
              <a:buSzPts val="2400"/>
              <a:buNone/>
              <a:defRPr/>
            </a:lvl2pPr>
            <a:lvl3pPr marL="1645920" lvl="2" indent="-274320" algn="l">
              <a:spcBef>
                <a:spcPts val="480"/>
              </a:spcBef>
              <a:spcAft>
                <a:spcPts val="0"/>
              </a:spcAft>
              <a:buSzPts val="2000"/>
              <a:buNone/>
              <a:defRPr/>
            </a:lvl3pPr>
            <a:lvl4pPr marL="2194560" lvl="3" indent="-274320" algn="l">
              <a:spcBef>
                <a:spcPts val="432"/>
              </a:spcBef>
              <a:spcAft>
                <a:spcPts val="0"/>
              </a:spcAft>
              <a:buSzPts val="1800"/>
              <a:buNone/>
              <a:defRPr/>
            </a:lvl4pPr>
            <a:lvl5pPr marL="2743200" lvl="4" indent="-274320" algn="l">
              <a:spcBef>
                <a:spcPts val="432"/>
              </a:spcBef>
              <a:spcAft>
                <a:spcPts val="0"/>
              </a:spcAft>
              <a:buSzPts val="1800"/>
              <a:buNone/>
              <a:defRPr/>
            </a:lvl5pPr>
            <a:lvl6pPr marL="3291840" lvl="5" indent="-411480" algn="l">
              <a:spcBef>
                <a:spcPts val="43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840480" lvl="6" indent="-411480" algn="l">
              <a:spcBef>
                <a:spcPts val="43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389120" lvl="7" indent="-411480" algn="l">
              <a:spcBef>
                <a:spcPts val="43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937760" lvl="8" indent="-411480" algn="l">
              <a:spcBef>
                <a:spcPts val="43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185801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2"/>
          <p:cNvSpPr txBox="1">
            <a:spLocks noGrp="1"/>
          </p:cNvSpPr>
          <p:nvPr>
            <p:ph type="sldNum" idx="12"/>
          </p:nvPr>
        </p:nvSpPr>
        <p:spPr>
          <a:xfrm>
            <a:off x="8737600" y="626533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lvl="1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lvl="2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lvl="3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lvl="4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lvl="5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lvl="6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lvl="7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lvl="8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2" name="Google Shape;122;p12"/>
          <p:cNvSpPr txBox="1">
            <a:spLocks noGrp="1"/>
          </p:cNvSpPr>
          <p:nvPr>
            <p:ph type="title"/>
          </p:nvPr>
        </p:nvSpPr>
        <p:spPr>
          <a:xfrm>
            <a:off x="413536" y="20647"/>
            <a:ext cx="10972800" cy="9248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95001A"/>
              </a:buClr>
              <a:buSzPts val="3600"/>
              <a:buFont typeface="Gill Sans"/>
              <a:buNone/>
              <a:defRPr sz="432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23" name="Google Shape;123;p12"/>
          <p:cNvGrpSpPr/>
          <p:nvPr/>
        </p:nvGrpSpPr>
        <p:grpSpPr>
          <a:xfrm>
            <a:off x="-6771" y="945083"/>
            <a:ext cx="11589172" cy="63343"/>
            <a:chOff x="685800" y="1794746"/>
            <a:chExt cx="7772400" cy="179475"/>
          </a:xfrm>
        </p:grpSpPr>
        <p:sp>
          <p:nvSpPr>
            <p:cNvPr id="124" name="Google Shape;124;p12"/>
            <p:cNvSpPr/>
            <p:nvPr/>
          </p:nvSpPr>
          <p:spPr>
            <a:xfrm>
              <a:off x="685800" y="1794746"/>
              <a:ext cx="1170819" cy="1794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6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25" name="Google Shape;125;p12"/>
            <p:cNvSpPr/>
            <p:nvPr/>
          </p:nvSpPr>
          <p:spPr>
            <a:xfrm>
              <a:off x="1856619" y="1794746"/>
              <a:ext cx="2206599" cy="179475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2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26" name="Google Shape;126;p12"/>
            <p:cNvSpPr/>
            <p:nvPr/>
          </p:nvSpPr>
          <p:spPr>
            <a:xfrm>
              <a:off x="4063218" y="1794746"/>
              <a:ext cx="4394982" cy="179475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2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264883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3"/>
          <p:cNvSpPr txBox="1">
            <a:spLocks noGrp="1"/>
          </p:cNvSpPr>
          <p:nvPr>
            <p:ph type="sldNum" idx="12"/>
          </p:nvPr>
        </p:nvSpPr>
        <p:spPr>
          <a:xfrm>
            <a:off x="8737600" y="626533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lvl="1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lvl="2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lvl="3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lvl="4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lvl="5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lvl="6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lvl="7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lvl="8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3237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Picture with Caption">
  <p:cSld name="2_Picture with Caption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4"/>
          <p:cNvSpPr/>
          <p:nvPr/>
        </p:nvSpPr>
        <p:spPr>
          <a:xfrm>
            <a:off x="319854" y="6110112"/>
            <a:ext cx="2972740" cy="52034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09710" tIns="54840" rIns="109710" bIns="5484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6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31" name="Google Shape;131;p14"/>
          <p:cNvSpPr>
            <a:spLocks noGrp="1"/>
          </p:cNvSpPr>
          <p:nvPr>
            <p:ph type="pic" idx="2"/>
          </p:nvPr>
        </p:nvSpPr>
        <p:spPr>
          <a:xfrm>
            <a:off x="-33867" y="1348780"/>
            <a:ext cx="12248445" cy="5517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768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840" b="0" i="0" u="none" strike="noStrike" cap="none">
                <a:solidFill>
                  <a:schemeClr val="accent6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 rtl="0">
              <a:spcBef>
                <a:spcPts val="672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360" b="0" i="0" u="none" strike="noStrike" cap="none">
                <a:solidFill>
                  <a:schemeClr val="accent6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R="0" lvl="2" algn="l" rtl="0">
              <a:spcBef>
                <a:spcPts val="576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880" b="0" i="0" u="none" strike="noStrike" cap="none">
                <a:solidFill>
                  <a:schemeClr val="accent6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R="0" lvl="3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400" b="0" i="0" u="none" strike="noStrike" cap="none">
                <a:solidFill>
                  <a:schemeClr val="accent6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R="0" lvl="4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400" b="0" i="0" u="none" strike="noStrike" cap="none">
                <a:solidFill>
                  <a:schemeClr val="accent6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R="0" lvl="5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R="0" lvl="6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R="0" lvl="7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R="0" lvl="8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132" name="Google Shape;132;p14"/>
          <p:cNvSpPr/>
          <p:nvPr/>
        </p:nvSpPr>
        <p:spPr>
          <a:xfrm>
            <a:off x="-28223" y="-4389"/>
            <a:ext cx="12238357" cy="128982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109710" tIns="54840" rIns="109710" bIns="5484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6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33" name="Google Shape;133;p14"/>
          <p:cNvSpPr txBox="1">
            <a:spLocks noGrp="1"/>
          </p:cNvSpPr>
          <p:nvPr>
            <p:ph type="body" idx="1"/>
          </p:nvPr>
        </p:nvSpPr>
        <p:spPr>
          <a:xfrm>
            <a:off x="621125" y="308576"/>
            <a:ext cx="10961275" cy="607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548640" lvl="0" indent="-274320" algn="l">
              <a:spcBef>
                <a:spcPts val="672"/>
              </a:spcBef>
              <a:spcAft>
                <a:spcPts val="0"/>
              </a:spcAft>
              <a:buSzPts val="2800"/>
              <a:buNone/>
              <a:defRPr sz="3360">
                <a:solidFill>
                  <a:schemeClr val="lt1"/>
                </a:solidFill>
              </a:defRPr>
            </a:lvl1pPr>
            <a:lvl2pPr marL="1097280" lvl="1" indent="-274320" algn="l">
              <a:spcBef>
                <a:spcPts val="288"/>
              </a:spcBef>
              <a:spcAft>
                <a:spcPts val="0"/>
              </a:spcAft>
              <a:buSzPts val="1200"/>
              <a:buNone/>
              <a:defRPr sz="1440"/>
            </a:lvl2pPr>
            <a:lvl3pPr marL="1645920" lvl="2" indent="-274320" algn="l">
              <a:spcBef>
                <a:spcPts val="240"/>
              </a:spcBef>
              <a:spcAft>
                <a:spcPts val="0"/>
              </a:spcAft>
              <a:buSzPts val="1000"/>
              <a:buNone/>
              <a:defRPr sz="1200"/>
            </a:lvl3pPr>
            <a:lvl4pPr marL="2194560" lvl="3" indent="-274320" algn="l">
              <a:spcBef>
                <a:spcPts val="216"/>
              </a:spcBef>
              <a:spcAft>
                <a:spcPts val="0"/>
              </a:spcAft>
              <a:buSzPts val="900"/>
              <a:buNone/>
              <a:defRPr sz="1080"/>
            </a:lvl4pPr>
            <a:lvl5pPr marL="2743200" lvl="4" indent="-274320" algn="l">
              <a:spcBef>
                <a:spcPts val="216"/>
              </a:spcBef>
              <a:spcAft>
                <a:spcPts val="0"/>
              </a:spcAft>
              <a:buSzPts val="900"/>
              <a:buNone/>
              <a:defRPr sz="1080"/>
            </a:lvl5pPr>
            <a:lvl6pPr marL="3291840" lvl="5" indent="-274320" algn="l">
              <a:spcBef>
                <a:spcPts val="216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080"/>
            </a:lvl6pPr>
            <a:lvl7pPr marL="3840480" lvl="6" indent="-274320" algn="l">
              <a:spcBef>
                <a:spcPts val="216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080"/>
            </a:lvl7pPr>
            <a:lvl8pPr marL="4389120" lvl="7" indent="-274320" algn="l">
              <a:spcBef>
                <a:spcPts val="216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080"/>
            </a:lvl8pPr>
            <a:lvl9pPr marL="4937760" lvl="8" indent="-274320" algn="l">
              <a:spcBef>
                <a:spcPts val="216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080"/>
            </a:lvl9pPr>
          </a:lstStyle>
          <a:p>
            <a:endParaRPr/>
          </a:p>
        </p:txBody>
      </p:sp>
      <p:sp>
        <p:nvSpPr>
          <p:cNvPr id="134" name="Google Shape;134;p14"/>
          <p:cNvSpPr txBox="1">
            <a:spLocks noGrp="1"/>
          </p:cNvSpPr>
          <p:nvPr>
            <p:ph type="sldNum" idx="12"/>
          </p:nvPr>
        </p:nvSpPr>
        <p:spPr>
          <a:xfrm>
            <a:off x="8737600" y="626533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lvl="1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lvl="2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lvl="3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lvl="4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lvl="5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lvl="6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lvl="7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lvl="8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35" name="Google Shape;135;p14"/>
          <p:cNvGrpSpPr/>
          <p:nvPr/>
        </p:nvGrpSpPr>
        <p:grpSpPr>
          <a:xfrm>
            <a:off x="-28223" y="1285438"/>
            <a:ext cx="12234444" cy="63343"/>
            <a:chOff x="685800" y="1794746"/>
            <a:chExt cx="7772400" cy="179475"/>
          </a:xfrm>
        </p:grpSpPr>
        <p:sp>
          <p:nvSpPr>
            <p:cNvPr id="136" name="Google Shape;136;p14"/>
            <p:cNvSpPr/>
            <p:nvPr/>
          </p:nvSpPr>
          <p:spPr>
            <a:xfrm>
              <a:off x="685800" y="1794746"/>
              <a:ext cx="1170819" cy="1794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6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37" name="Google Shape;137;p14"/>
            <p:cNvSpPr/>
            <p:nvPr/>
          </p:nvSpPr>
          <p:spPr>
            <a:xfrm>
              <a:off x="1856619" y="1794746"/>
              <a:ext cx="2206599" cy="179475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2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38" name="Google Shape;138;p14"/>
            <p:cNvSpPr/>
            <p:nvPr/>
          </p:nvSpPr>
          <p:spPr>
            <a:xfrm>
              <a:off x="4063218" y="1794746"/>
              <a:ext cx="4394982" cy="179475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2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532835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>
  <p:cSld name="Picture with Caption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5"/>
          <p:cNvSpPr/>
          <p:nvPr/>
        </p:nvSpPr>
        <p:spPr>
          <a:xfrm>
            <a:off x="319854" y="6110112"/>
            <a:ext cx="2972740" cy="52034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09710" tIns="54840" rIns="109710" bIns="5484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6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41" name="Google Shape;141;p15"/>
          <p:cNvSpPr>
            <a:spLocks noGrp="1"/>
          </p:cNvSpPr>
          <p:nvPr>
            <p:ph type="pic" idx="2"/>
          </p:nvPr>
        </p:nvSpPr>
        <p:spPr>
          <a:xfrm>
            <a:off x="-33867" y="0"/>
            <a:ext cx="12248445" cy="55811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768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840" b="0" i="0" u="none" strike="noStrike" cap="none">
                <a:solidFill>
                  <a:schemeClr val="accent6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 rtl="0">
              <a:spcBef>
                <a:spcPts val="672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360" b="0" i="0" u="none" strike="noStrike" cap="none">
                <a:solidFill>
                  <a:schemeClr val="accent6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R="0" lvl="2" algn="l" rtl="0">
              <a:spcBef>
                <a:spcPts val="576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880" b="0" i="0" u="none" strike="noStrike" cap="none">
                <a:solidFill>
                  <a:schemeClr val="accent6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R="0" lvl="3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400" b="0" i="0" u="none" strike="noStrike" cap="none">
                <a:solidFill>
                  <a:schemeClr val="accent6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R="0" lvl="4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400" b="0" i="0" u="none" strike="noStrike" cap="none">
                <a:solidFill>
                  <a:schemeClr val="accent6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R="0" lvl="5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R="0" lvl="6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R="0" lvl="7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R="0" lvl="8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142" name="Google Shape;142;p15"/>
          <p:cNvSpPr/>
          <p:nvPr/>
        </p:nvSpPr>
        <p:spPr>
          <a:xfrm>
            <a:off x="-56445" y="5644444"/>
            <a:ext cx="12323704" cy="122209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109710" tIns="54840" rIns="109710" bIns="5484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6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43" name="Google Shape;143;p15"/>
          <p:cNvSpPr txBox="1">
            <a:spLocks noGrp="1"/>
          </p:cNvSpPr>
          <p:nvPr>
            <p:ph type="body" idx="1"/>
          </p:nvPr>
        </p:nvSpPr>
        <p:spPr>
          <a:xfrm>
            <a:off x="621125" y="5961488"/>
            <a:ext cx="7751467" cy="607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548640" lvl="0" indent="-274320" algn="l">
              <a:spcBef>
                <a:spcPts val="432"/>
              </a:spcBef>
              <a:spcAft>
                <a:spcPts val="0"/>
              </a:spcAft>
              <a:buSzPts val="1800"/>
              <a:buNone/>
              <a:defRPr sz="2160">
                <a:solidFill>
                  <a:schemeClr val="lt1"/>
                </a:solidFill>
              </a:defRPr>
            </a:lvl1pPr>
            <a:lvl2pPr marL="1097280" lvl="1" indent="-274320" algn="l">
              <a:spcBef>
                <a:spcPts val="288"/>
              </a:spcBef>
              <a:spcAft>
                <a:spcPts val="0"/>
              </a:spcAft>
              <a:buSzPts val="1200"/>
              <a:buNone/>
              <a:defRPr sz="1440"/>
            </a:lvl2pPr>
            <a:lvl3pPr marL="1645920" lvl="2" indent="-274320" algn="l">
              <a:spcBef>
                <a:spcPts val="240"/>
              </a:spcBef>
              <a:spcAft>
                <a:spcPts val="0"/>
              </a:spcAft>
              <a:buSzPts val="1000"/>
              <a:buNone/>
              <a:defRPr sz="1200"/>
            </a:lvl3pPr>
            <a:lvl4pPr marL="2194560" lvl="3" indent="-274320" algn="l">
              <a:spcBef>
                <a:spcPts val="216"/>
              </a:spcBef>
              <a:spcAft>
                <a:spcPts val="0"/>
              </a:spcAft>
              <a:buSzPts val="900"/>
              <a:buNone/>
              <a:defRPr sz="1080"/>
            </a:lvl4pPr>
            <a:lvl5pPr marL="2743200" lvl="4" indent="-274320" algn="l">
              <a:spcBef>
                <a:spcPts val="216"/>
              </a:spcBef>
              <a:spcAft>
                <a:spcPts val="0"/>
              </a:spcAft>
              <a:buSzPts val="900"/>
              <a:buNone/>
              <a:defRPr sz="1080"/>
            </a:lvl5pPr>
            <a:lvl6pPr marL="3291840" lvl="5" indent="-274320" algn="l">
              <a:spcBef>
                <a:spcPts val="216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080"/>
            </a:lvl6pPr>
            <a:lvl7pPr marL="3840480" lvl="6" indent="-274320" algn="l">
              <a:spcBef>
                <a:spcPts val="216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080"/>
            </a:lvl7pPr>
            <a:lvl8pPr marL="4389120" lvl="7" indent="-274320" algn="l">
              <a:spcBef>
                <a:spcPts val="216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080"/>
            </a:lvl8pPr>
            <a:lvl9pPr marL="4937760" lvl="8" indent="-274320" algn="l">
              <a:spcBef>
                <a:spcPts val="216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080"/>
            </a:lvl9pPr>
          </a:lstStyle>
          <a:p>
            <a:endParaRPr/>
          </a:p>
        </p:txBody>
      </p:sp>
      <p:sp>
        <p:nvSpPr>
          <p:cNvPr id="144" name="Google Shape;144;p15"/>
          <p:cNvSpPr txBox="1">
            <a:spLocks noGrp="1"/>
          </p:cNvSpPr>
          <p:nvPr>
            <p:ph type="sldNum" idx="12"/>
          </p:nvPr>
        </p:nvSpPr>
        <p:spPr>
          <a:xfrm>
            <a:off x="8737600" y="626533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lvl="1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lvl="2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lvl="3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lvl="4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lvl="5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lvl="6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lvl="7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lvl="8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45" name="Google Shape;145;p15"/>
          <p:cNvGrpSpPr/>
          <p:nvPr/>
        </p:nvGrpSpPr>
        <p:grpSpPr>
          <a:xfrm>
            <a:off x="-56445" y="5581102"/>
            <a:ext cx="12271021" cy="63343"/>
            <a:chOff x="685800" y="1794746"/>
            <a:chExt cx="7772400" cy="179475"/>
          </a:xfrm>
        </p:grpSpPr>
        <p:sp>
          <p:nvSpPr>
            <p:cNvPr id="146" name="Google Shape;146;p15"/>
            <p:cNvSpPr/>
            <p:nvPr/>
          </p:nvSpPr>
          <p:spPr>
            <a:xfrm>
              <a:off x="685800" y="1794746"/>
              <a:ext cx="1170819" cy="1794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6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47" name="Google Shape;147;p15"/>
            <p:cNvSpPr/>
            <p:nvPr/>
          </p:nvSpPr>
          <p:spPr>
            <a:xfrm>
              <a:off x="1856619" y="1794746"/>
              <a:ext cx="2206599" cy="179475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2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48" name="Google Shape;148;p15"/>
            <p:cNvSpPr/>
            <p:nvPr/>
          </p:nvSpPr>
          <p:spPr>
            <a:xfrm>
              <a:off x="4063218" y="1794746"/>
              <a:ext cx="4394982" cy="179475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2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213775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Picture with Caption">
  <p:cSld name="1_Picture with Caption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6"/>
          <p:cNvSpPr/>
          <p:nvPr/>
        </p:nvSpPr>
        <p:spPr>
          <a:xfrm>
            <a:off x="416614" y="6124625"/>
            <a:ext cx="2972740" cy="70434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09710" tIns="54840" rIns="109710" bIns="5484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6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51" name="Google Shape;151;p16"/>
          <p:cNvSpPr>
            <a:spLocks noGrp="1"/>
          </p:cNvSpPr>
          <p:nvPr>
            <p:ph type="pic" idx="2"/>
          </p:nvPr>
        </p:nvSpPr>
        <p:spPr>
          <a:xfrm>
            <a:off x="-19756" y="0"/>
            <a:ext cx="12248445" cy="55811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768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840" b="0" i="0" u="none" strike="noStrike" cap="none">
                <a:solidFill>
                  <a:schemeClr val="accent6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 rtl="0">
              <a:spcBef>
                <a:spcPts val="672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360" b="0" i="0" u="none" strike="noStrike" cap="none">
                <a:solidFill>
                  <a:schemeClr val="accent6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R="0" lvl="2" algn="l" rtl="0">
              <a:spcBef>
                <a:spcPts val="576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880" b="0" i="0" u="none" strike="noStrike" cap="none">
                <a:solidFill>
                  <a:schemeClr val="accent6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R="0" lvl="3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400" b="0" i="0" u="none" strike="noStrike" cap="none">
                <a:solidFill>
                  <a:schemeClr val="accent6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R="0" lvl="4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400" b="0" i="0" u="none" strike="noStrike" cap="none">
                <a:solidFill>
                  <a:schemeClr val="accent6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R="0" lvl="5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R="0" lvl="6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R="0" lvl="7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R="0" lvl="8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152" name="Google Shape;152;p16"/>
          <p:cNvSpPr txBox="1">
            <a:spLocks noGrp="1"/>
          </p:cNvSpPr>
          <p:nvPr>
            <p:ph type="body" idx="1"/>
          </p:nvPr>
        </p:nvSpPr>
        <p:spPr>
          <a:xfrm>
            <a:off x="621125" y="5961488"/>
            <a:ext cx="7751467" cy="607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548640" lvl="0" indent="-274320" algn="l">
              <a:spcBef>
                <a:spcPts val="432"/>
              </a:spcBef>
              <a:spcAft>
                <a:spcPts val="0"/>
              </a:spcAft>
              <a:buSzPts val="1800"/>
              <a:buNone/>
              <a:defRPr sz="2160">
                <a:solidFill>
                  <a:schemeClr val="accent6"/>
                </a:solidFill>
              </a:defRPr>
            </a:lvl1pPr>
            <a:lvl2pPr marL="1097280" lvl="1" indent="-274320" algn="l">
              <a:spcBef>
                <a:spcPts val="288"/>
              </a:spcBef>
              <a:spcAft>
                <a:spcPts val="0"/>
              </a:spcAft>
              <a:buSzPts val="1200"/>
              <a:buNone/>
              <a:defRPr sz="1440"/>
            </a:lvl2pPr>
            <a:lvl3pPr marL="1645920" lvl="2" indent="-274320" algn="l">
              <a:spcBef>
                <a:spcPts val="240"/>
              </a:spcBef>
              <a:spcAft>
                <a:spcPts val="0"/>
              </a:spcAft>
              <a:buSzPts val="1000"/>
              <a:buNone/>
              <a:defRPr sz="1200"/>
            </a:lvl3pPr>
            <a:lvl4pPr marL="2194560" lvl="3" indent="-274320" algn="l">
              <a:spcBef>
                <a:spcPts val="216"/>
              </a:spcBef>
              <a:spcAft>
                <a:spcPts val="0"/>
              </a:spcAft>
              <a:buSzPts val="900"/>
              <a:buNone/>
              <a:defRPr sz="1080"/>
            </a:lvl4pPr>
            <a:lvl5pPr marL="2743200" lvl="4" indent="-274320" algn="l">
              <a:spcBef>
                <a:spcPts val="216"/>
              </a:spcBef>
              <a:spcAft>
                <a:spcPts val="0"/>
              </a:spcAft>
              <a:buSzPts val="900"/>
              <a:buNone/>
              <a:defRPr sz="1080"/>
            </a:lvl5pPr>
            <a:lvl6pPr marL="3291840" lvl="5" indent="-274320" algn="l">
              <a:spcBef>
                <a:spcPts val="216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080"/>
            </a:lvl6pPr>
            <a:lvl7pPr marL="3840480" lvl="6" indent="-274320" algn="l">
              <a:spcBef>
                <a:spcPts val="216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080"/>
            </a:lvl7pPr>
            <a:lvl8pPr marL="4389120" lvl="7" indent="-274320" algn="l">
              <a:spcBef>
                <a:spcPts val="216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080"/>
            </a:lvl8pPr>
            <a:lvl9pPr marL="4937760" lvl="8" indent="-274320" algn="l">
              <a:spcBef>
                <a:spcPts val="216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080"/>
            </a:lvl9pPr>
          </a:lstStyle>
          <a:p>
            <a:endParaRPr/>
          </a:p>
        </p:txBody>
      </p:sp>
      <p:sp>
        <p:nvSpPr>
          <p:cNvPr id="153" name="Google Shape;153;p16"/>
          <p:cNvSpPr txBox="1">
            <a:spLocks noGrp="1"/>
          </p:cNvSpPr>
          <p:nvPr>
            <p:ph type="sldNum" idx="12"/>
          </p:nvPr>
        </p:nvSpPr>
        <p:spPr>
          <a:xfrm>
            <a:off x="8737600" y="626533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lvl="1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lvl="2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lvl="3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lvl="4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lvl="5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lvl="6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lvl="7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lvl="8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54" name="Google Shape;154;p16"/>
          <p:cNvGrpSpPr/>
          <p:nvPr/>
        </p:nvGrpSpPr>
        <p:grpSpPr>
          <a:xfrm>
            <a:off x="-56445" y="5581102"/>
            <a:ext cx="12271021" cy="63343"/>
            <a:chOff x="685800" y="1794746"/>
            <a:chExt cx="7772400" cy="179475"/>
          </a:xfrm>
        </p:grpSpPr>
        <p:sp>
          <p:nvSpPr>
            <p:cNvPr id="155" name="Google Shape;155;p16"/>
            <p:cNvSpPr/>
            <p:nvPr/>
          </p:nvSpPr>
          <p:spPr>
            <a:xfrm>
              <a:off x="685800" y="1794746"/>
              <a:ext cx="1170819" cy="1794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6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56" name="Google Shape;156;p16"/>
            <p:cNvSpPr/>
            <p:nvPr/>
          </p:nvSpPr>
          <p:spPr>
            <a:xfrm>
              <a:off x="1856619" y="1794746"/>
              <a:ext cx="2206599" cy="179475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2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57" name="Google Shape;157;p16"/>
            <p:cNvSpPr/>
            <p:nvPr/>
          </p:nvSpPr>
          <p:spPr>
            <a:xfrm>
              <a:off x="4063218" y="1794746"/>
              <a:ext cx="4394982" cy="179475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2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759621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nn Diagram">
  <p:cSld name="Venn Diagram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7"/>
          <p:cNvSpPr txBox="1">
            <a:spLocks noGrp="1"/>
          </p:cNvSpPr>
          <p:nvPr>
            <p:ph type="sldNum" idx="12"/>
          </p:nvPr>
        </p:nvSpPr>
        <p:spPr>
          <a:xfrm>
            <a:off x="8737600" y="626533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lvl="1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lvl="2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lvl="3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lvl="4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lvl="5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lvl="6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lvl="7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lvl="8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0" name="Google Shape;160;p17"/>
          <p:cNvSpPr/>
          <p:nvPr/>
        </p:nvSpPr>
        <p:spPr>
          <a:xfrm>
            <a:off x="2012813" y="1595937"/>
            <a:ext cx="5242560" cy="471611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09710" tIns="54840" rIns="109710" bIns="5484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2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17"/>
          <p:cNvSpPr/>
          <p:nvPr/>
        </p:nvSpPr>
        <p:spPr>
          <a:xfrm>
            <a:off x="4895460" y="1582070"/>
            <a:ext cx="5242560" cy="4718304"/>
          </a:xfrm>
          <a:prstGeom prst="ellipse">
            <a:avLst/>
          </a:prstGeom>
          <a:solidFill>
            <a:schemeClr val="accent3">
              <a:alpha val="69803"/>
            </a:schemeClr>
          </a:solidFill>
          <a:ln>
            <a:noFill/>
          </a:ln>
        </p:spPr>
        <p:txBody>
          <a:bodyPr spcFirstLastPara="1" wrap="square" lIns="109710" tIns="54840" rIns="109710" bIns="5484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2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17"/>
          <p:cNvSpPr txBox="1">
            <a:spLocks noGrp="1"/>
          </p:cNvSpPr>
          <p:nvPr>
            <p:ph type="title"/>
          </p:nvPr>
        </p:nvSpPr>
        <p:spPr>
          <a:xfrm>
            <a:off x="2163040" y="3453267"/>
            <a:ext cx="2596680" cy="869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None/>
              <a:defRPr sz="2160" b="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63" name="Google Shape;163;p17"/>
          <p:cNvGrpSpPr/>
          <p:nvPr/>
        </p:nvGrpSpPr>
        <p:grpSpPr>
          <a:xfrm>
            <a:off x="-6771" y="945083"/>
            <a:ext cx="11589172" cy="63343"/>
            <a:chOff x="685800" y="1794746"/>
            <a:chExt cx="7772400" cy="179475"/>
          </a:xfrm>
        </p:grpSpPr>
        <p:sp>
          <p:nvSpPr>
            <p:cNvPr id="164" name="Google Shape;164;p17"/>
            <p:cNvSpPr/>
            <p:nvPr/>
          </p:nvSpPr>
          <p:spPr>
            <a:xfrm>
              <a:off x="685800" y="1794746"/>
              <a:ext cx="1170819" cy="1794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6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65" name="Google Shape;165;p17"/>
            <p:cNvSpPr/>
            <p:nvPr/>
          </p:nvSpPr>
          <p:spPr>
            <a:xfrm>
              <a:off x="1856619" y="1794746"/>
              <a:ext cx="2206599" cy="179475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2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66" name="Google Shape;166;p17"/>
            <p:cNvSpPr/>
            <p:nvPr/>
          </p:nvSpPr>
          <p:spPr>
            <a:xfrm>
              <a:off x="4063218" y="1794746"/>
              <a:ext cx="4394982" cy="179475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2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167" name="Google Shape;167;p17"/>
          <p:cNvSpPr txBox="1">
            <a:spLocks noGrp="1"/>
          </p:cNvSpPr>
          <p:nvPr>
            <p:ph type="body" idx="1"/>
          </p:nvPr>
        </p:nvSpPr>
        <p:spPr>
          <a:xfrm>
            <a:off x="413538" y="0"/>
            <a:ext cx="10648951" cy="944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548640" lvl="0" indent="-274320" algn="l">
              <a:spcBef>
                <a:spcPts val="864"/>
              </a:spcBef>
              <a:spcAft>
                <a:spcPts val="0"/>
              </a:spcAft>
              <a:buSzPts val="3600"/>
              <a:buNone/>
              <a:defRPr sz="4320">
                <a:solidFill>
                  <a:schemeClr val="accent1"/>
                </a:solidFill>
              </a:defRPr>
            </a:lvl1pPr>
            <a:lvl2pPr marL="1097280" lvl="1" indent="-274320" algn="l">
              <a:spcBef>
                <a:spcPts val="576"/>
              </a:spcBef>
              <a:spcAft>
                <a:spcPts val="0"/>
              </a:spcAft>
              <a:buSzPts val="2400"/>
              <a:buNone/>
              <a:defRPr/>
            </a:lvl2pPr>
            <a:lvl3pPr marL="1645920" lvl="2" indent="-274320" algn="l">
              <a:spcBef>
                <a:spcPts val="480"/>
              </a:spcBef>
              <a:spcAft>
                <a:spcPts val="0"/>
              </a:spcAft>
              <a:buSzPts val="2000"/>
              <a:buNone/>
              <a:defRPr/>
            </a:lvl3pPr>
            <a:lvl4pPr marL="2194560" lvl="3" indent="-274320" algn="l">
              <a:spcBef>
                <a:spcPts val="432"/>
              </a:spcBef>
              <a:spcAft>
                <a:spcPts val="0"/>
              </a:spcAft>
              <a:buSzPts val="1800"/>
              <a:buNone/>
              <a:defRPr/>
            </a:lvl4pPr>
            <a:lvl5pPr marL="2743200" lvl="4" indent="-274320" algn="l">
              <a:spcBef>
                <a:spcPts val="432"/>
              </a:spcBef>
              <a:spcAft>
                <a:spcPts val="0"/>
              </a:spcAft>
              <a:buSzPts val="1800"/>
              <a:buNone/>
              <a:defRPr/>
            </a:lvl5pPr>
            <a:lvl6pPr marL="3291840" lvl="5" indent="-411480" algn="l">
              <a:spcBef>
                <a:spcPts val="43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840480" lvl="6" indent="-411480" algn="l">
              <a:spcBef>
                <a:spcPts val="43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389120" lvl="7" indent="-411480" algn="l">
              <a:spcBef>
                <a:spcPts val="43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937760" lvl="8" indent="-411480" algn="l">
              <a:spcBef>
                <a:spcPts val="43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8" name="Google Shape;168;p17"/>
          <p:cNvSpPr txBox="1">
            <a:spLocks noGrp="1"/>
          </p:cNvSpPr>
          <p:nvPr>
            <p:ph type="body" idx="2"/>
          </p:nvPr>
        </p:nvSpPr>
        <p:spPr>
          <a:xfrm>
            <a:off x="4759720" y="3452813"/>
            <a:ext cx="2624667" cy="869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548640" lvl="0" indent="-274320" algn="ctr">
              <a:spcBef>
                <a:spcPts val="432"/>
              </a:spcBef>
              <a:spcAft>
                <a:spcPts val="0"/>
              </a:spcAft>
              <a:buSzPts val="1800"/>
              <a:buNone/>
              <a:defRPr sz="2160">
                <a:solidFill>
                  <a:schemeClr val="lt1"/>
                </a:solidFill>
              </a:defRPr>
            </a:lvl1pPr>
            <a:lvl2pPr marL="1097280" lvl="1" indent="-411480" algn="l">
              <a:spcBef>
                <a:spcPts val="432"/>
              </a:spcBef>
              <a:spcAft>
                <a:spcPts val="0"/>
              </a:spcAft>
              <a:buSzPts val="1800"/>
              <a:buChar char="–"/>
              <a:defRPr/>
            </a:lvl2pPr>
            <a:lvl3pPr marL="1645920" lvl="2" indent="-411480" algn="l">
              <a:spcBef>
                <a:spcPts val="432"/>
              </a:spcBef>
              <a:spcAft>
                <a:spcPts val="0"/>
              </a:spcAft>
              <a:buSzPts val="1800"/>
              <a:buChar char="•"/>
              <a:defRPr/>
            </a:lvl3pPr>
            <a:lvl4pPr marL="2194560" lvl="3" indent="-411480" algn="l">
              <a:spcBef>
                <a:spcPts val="432"/>
              </a:spcBef>
              <a:spcAft>
                <a:spcPts val="0"/>
              </a:spcAft>
              <a:buSzPts val="1800"/>
              <a:buChar char="–"/>
              <a:defRPr/>
            </a:lvl4pPr>
            <a:lvl5pPr marL="2743200" lvl="4" indent="-411480" algn="l">
              <a:spcBef>
                <a:spcPts val="432"/>
              </a:spcBef>
              <a:spcAft>
                <a:spcPts val="0"/>
              </a:spcAft>
              <a:buSzPts val="1800"/>
              <a:buChar char="»"/>
              <a:defRPr/>
            </a:lvl5pPr>
            <a:lvl6pPr marL="3291840" lvl="5" indent="-411480" algn="l">
              <a:spcBef>
                <a:spcPts val="43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840480" lvl="6" indent="-411480" algn="l">
              <a:spcBef>
                <a:spcPts val="43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389120" lvl="7" indent="-411480" algn="l">
              <a:spcBef>
                <a:spcPts val="43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937760" lvl="8" indent="-411480" algn="l">
              <a:spcBef>
                <a:spcPts val="43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9" name="Google Shape;169;p17"/>
          <p:cNvSpPr txBox="1">
            <a:spLocks noGrp="1"/>
          </p:cNvSpPr>
          <p:nvPr>
            <p:ph type="body" idx="3"/>
          </p:nvPr>
        </p:nvSpPr>
        <p:spPr>
          <a:xfrm>
            <a:off x="7384387" y="3452813"/>
            <a:ext cx="2624667" cy="869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548640" lvl="0" indent="-274320" algn="ctr">
              <a:spcBef>
                <a:spcPts val="432"/>
              </a:spcBef>
              <a:spcAft>
                <a:spcPts val="0"/>
              </a:spcAft>
              <a:buSzPts val="1800"/>
              <a:buNone/>
              <a:defRPr sz="2160">
                <a:solidFill>
                  <a:srgbClr val="FFFFFF"/>
                </a:solidFill>
              </a:defRPr>
            </a:lvl1pPr>
            <a:lvl2pPr marL="1097280" lvl="1" indent="-274320" algn="l">
              <a:spcBef>
                <a:spcPts val="576"/>
              </a:spcBef>
              <a:spcAft>
                <a:spcPts val="0"/>
              </a:spcAft>
              <a:buSzPts val="2400"/>
              <a:buNone/>
              <a:defRPr/>
            </a:lvl2pPr>
            <a:lvl3pPr marL="1645920" lvl="2" indent="-274320" algn="l">
              <a:spcBef>
                <a:spcPts val="480"/>
              </a:spcBef>
              <a:spcAft>
                <a:spcPts val="0"/>
              </a:spcAft>
              <a:buSzPts val="2000"/>
              <a:buNone/>
              <a:defRPr/>
            </a:lvl3pPr>
            <a:lvl4pPr marL="2194560" lvl="3" indent="-274320" algn="l">
              <a:spcBef>
                <a:spcPts val="432"/>
              </a:spcBef>
              <a:spcAft>
                <a:spcPts val="0"/>
              </a:spcAft>
              <a:buSzPts val="1800"/>
              <a:buNone/>
              <a:defRPr/>
            </a:lvl4pPr>
            <a:lvl5pPr marL="2743200" lvl="4" indent="-274320" algn="l">
              <a:spcBef>
                <a:spcPts val="432"/>
              </a:spcBef>
              <a:spcAft>
                <a:spcPts val="0"/>
              </a:spcAft>
              <a:buSzPts val="1800"/>
              <a:buNone/>
              <a:defRPr/>
            </a:lvl5pPr>
            <a:lvl6pPr marL="3291840" lvl="5" indent="-411480" algn="l">
              <a:spcBef>
                <a:spcPts val="43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840480" lvl="6" indent="-411480" algn="l">
              <a:spcBef>
                <a:spcPts val="43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389120" lvl="7" indent="-411480" algn="l">
              <a:spcBef>
                <a:spcPts val="43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937760" lvl="8" indent="-411480" algn="l">
              <a:spcBef>
                <a:spcPts val="43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6900829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etrics">
  <p:cSld name="Metrics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8"/>
          <p:cNvSpPr txBox="1">
            <a:spLocks noGrp="1"/>
          </p:cNvSpPr>
          <p:nvPr>
            <p:ph type="sldNum" idx="12"/>
          </p:nvPr>
        </p:nvSpPr>
        <p:spPr>
          <a:xfrm>
            <a:off x="8737600" y="626533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lvl="1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lvl="2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lvl="3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lvl="4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lvl="5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lvl="6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lvl="7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lvl="8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2" name="Google Shape;172;p18"/>
          <p:cNvSpPr txBox="1">
            <a:spLocks noGrp="1"/>
          </p:cNvSpPr>
          <p:nvPr>
            <p:ph type="title"/>
          </p:nvPr>
        </p:nvSpPr>
        <p:spPr>
          <a:xfrm>
            <a:off x="413536" y="20647"/>
            <a:ext cx="10972800" cy="9248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95001A"/>
              </a:buClr>
              <a:buSzPts val="3600"/>
              <a:buFont typeface="Gill Sans"/>
              <a:buNone/>
              <a:defRPr sz="432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73" name="Google Shape;173;p18"/>
          <p:cNvGrpSpPr/>
          <p:nvPr/>
        </p:nvGrpSpPr>
        <p:grpSpPr>
          <a:xfrm>
            <a:off x="-6771" y="945083"/>
            <a:ext cx="11589172" cy="63343"/>
            <a:chOff x="685800" y="1794746"/>
            <a:chExt cx="7772400" cy="179475"/>
          </a:xfrm>
        </p:grpSpPr>
        <p:sp>
          <p:nvSpPr>
            <p:cNvPr id="174" name="Google Shape;174;p18"/>
            <p:cNvSpPr/>
            <p:nvPr/>
          </p:nvSpPr>
          <p:spPr>
            <a:xfrm>
              <a:off x="685800" y="1794746"/>
              <a:ext cx="1170819" cy="1794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6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75" name="Google Shape;175;p18"/>
            <p:cNvSpPr/>
            <p:nvPr/>
          </p:nvSpPr>
          <p:spPr>
            <a:xfrm>
              <a:off x="1856619" y="1794746"/>
              <a:ext cx="2206599" cy="179475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2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76" name="Google Shape;176;p18"/>
            <p:cNvSpPr/>
            <p:nvPr/>
          </p:nvSpPr>
          <p:spPr>
            <a:xfrm>
              <a:off x="4063218" y="1794746"/>
              <a:ext cx="4394982" cy="179475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2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177" name="Google Shape;177;p18"/>
          <p:cNvSpPr/>
          <p:nvPr/>
        </p:nvSpPr>
        <p:spPr>
          <a:xfrm>
            <a:off x="609602" y="1480177"/>
            <a:ext cx="2931007" cy="1373065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A5A5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9710" tIns="54840" rIns="109710" bIns="5484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80" b="0" i="0" u="none" strike="noStrike" cap="none">
              <a:solidFill>
                <a:schemeClr val="accen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78" name="Google Shape;178;p18"/>
          <p:cNvSpPr/>
          <p:nvPr/>
        </p:nvSpPr>
        <p:spPr>
          <a:xfrm>
            <a:off x="609601" y="1480176"/>
            <a:ext cx="2931007" cy="633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09710" tIns="54840" rIns="109710" bIns="5484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60" b="0" i="0" u="none" strike="noStrike" cap="none">
              <a:solidFill>
                <a:schemeClr val="accen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grpSp>
        <p:nvGrpSpPr>
          <p:cNvPr id="179" name="Google Shape;179;p18"/>
          <p:cNvGrpSpPr/>
          <p:nvPr/>
        </p:nvGrpSpPr>
        <p:grpSpPr>
          <a:xfrm>
            <a:off x="609597" y="2947959"/>
            <a:ext cx="4047067" cy="1373065"/>
            <a:chOff x="457198" y="2913323"/>
            <a:chExt cx="3035300" cy="1373065"/>
          </a:xfrm>
        </p:grpSpPr>
        <p:sp>
          <p:nvSpPr>
            <p:cNvPr id="180" name="Google Shape;180;p18"/>
            <p:cNvSpPr/>
            <p:nvPr/>
          </p:nvSpPr>
          <p:spPr>
            <a:xfrm>
              <a:off x="457199" y="2913323"/>
              <a:ext cx="3035299" cy="1373065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rgbClr val="A5A5A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81" name="Google Shape;181;p18"/>
            <p:cNvSpPr/>
            <p:nvPr/>
          </p:nvSpPr>
          <p:spPr>
            <a:xfrm>
              <a:off x="457198" y="2913323"/>
              <a:ext cx="3035300" cy="63343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2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grpSp>
        <p:nvGrpSpPr>
          <p:cNvPr id="182" name="Google Shape;182;p18"/>
          <p:cNvGrpSpPr/>
          <p:nvPr/>
        </p:nvGrpSpPr>
        <p:grpSpPr>
          <a:xfrm>
            <a:off x="609599" y="4404675"/>
            <a:ext cx="10909301" cy="1373065"/>
            <a:chOff x="457199" y="4370039"/>
            <a:chExt cx="8181976" cy="1373065"/>
          </a:xfrm>
        </p:grpSpPr>
        <p:sp>
          <p:nvSpPr>
            <p:cNvPr id="183" name="Google Shape;183;p18"/>
            <p:cNvSpPr/>
            <p:nvPr/>
          </p:nvSpPr>
          <p:spPr>
            <a:xfrm>
              <a:off x="457199" y="4370039"/>
              <a:ext cx="8181976" cy="1373065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rgbClr val="A5A5A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 b="0" i="0" u="none" strike="noStrike" cap="none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84" name="Google Shape;184;p18"/>
            <p:cNvSpPr/>
            <p:nvPr/>
          </p:nvSpPr>
          <p:spPr>
            <a:xfrm>
              <a:off x="457199" y="4370039"/>
              <a:ext cx="8181975" cy="6334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20" b="0" i="0" u="none" strike="noStrike" cap="none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grpSp>
        <p:nvGrpSpPr>
          <p:cNvPr id="185" name="Google Shape;185;p18"/>
          <p:cNvGrpSpPr/>
          <p:nvPr/>
        </p:nvGrpSpPr>
        <p:grpSpPr>
          <a:xfrm>
            <a:off x="3661833" y="1480177"/>
            <a:ext cx="3683000" cy="1373065"/>
            <a:chOff x="2746375" y="1480176"/>
            <a:chExt cx="2762250" cy="1373065"/>
          </a:xfrm>
        </p:grpSpPr>
        <p:sp>
          <p:nvSpPr>
            <p:cNvPr id="186" name="Google Shape;186;p18"/>
            <p:cNvSpPr/>
            <p:nvPr/>
          </p:nvSpPr>
          <p:spPr>
            <a:xfrm>
              <a:off x="2746375" y="1480176"/>
              <a:ext cx="2762250" cy="1373065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rgbClr val="A5A5A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87" name="Google Shape;187;p18"/>
            <p:cNvSpPr/>
            <p:nvPr/>
          </p:nvSpPr>
          <p:spPr>
            <a:xfrm>
              <a:off x="2746375" y="1480176"/>
              <a:ext cx="2762250" cy="6334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6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grpSp>
        <p:nvGrpSpPr>
          <p:cNvPr id="188" name="Google Shape;188;p18"/>
          <p:cNvGrpSpPr/>
          <p:nvPr/>
        </p:nvGrpSpPr>
        <p:grpSpPr>
          <a:xfrm>
            <a:off x="7481456" y="1480177"/>
            <a:ext cx="4037443" cy="1373065"/>
            <a:chOff x="5556249" y="1480176"/>
            <a:chExt cx="3082926" cy="1373065"/>
          </a:xfrm>
        </p:grpSpPr>
        <p:sp>
          <p:nvSpPr>
            <p:cNvPr id="189" name="Google Shape;189;p18"/>
            <p:cNvSpPr/>
            <p:nvPr/>
          </p:nvSpPr>
          <p:spPr>
            <a:xfrm>
              <a:off x="5556250" y="1480176"/>
              <a:ext cx="3082925" cy="1373065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rgbClr val="A5A5A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90" name="Google Shape;190;p18"/>
            <p:cNvSpPr/>
            <p:nvPr/>
          </p:nvSpPr>
          <p:spPr>
            <a:xfrm>
              <a:off x="5556249" y="1480176"/>
              <a:ext cx="3082925" cy="6334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6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grpSp>
        <p:nvGrpSpPr>
          <p:cNvPr id="191" name="Google Shape;191;p18"/>
          <p:cNvGrpSpPr/>
          <p:nvPr/>
        </p:nvGrpSpPr>
        <p:grpSpPr>
          <a:xfrm>
            <a:off x="4776973" y="2947959"/>
            <a:ext cx="6741928" cy="1373065"/>
            <a:chOff x="3556000" y="2913323"/>
            <a:chExt cx="5083175" cy="1373065"/>
          </a:xfrm>
        </p:grpSpPr>
        <p:sp>
          <p:nvSpPr>
            <p:cNvPr id="192" name="Google Shape;192;p18"/>
            <p:cNvSpPr/>
            <p:nvPr/>
          </p:nvSpPr>
          <p:spPr>
            <a:xfrm>
              <a:off x="3556000" y="2913323"/>
              <a:ext cx="5083175" cy="1373065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rgbClr val="A5A5A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93" name="Google Shape;193;p18"/>
            <p:cNvSpPr/>
            <p:nvPr/>
          </p:nvSpPr>
          <p:spPr>
            <a:xfrm>
              <a:off x="3556000" y="2913323"/>
              <a:ext cx="5083174" cy="63343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2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194" name="Google Shape;194;p18"/>
          <p:cNvSpPr txBox="1">
            <a:spLocks noGrp="1"/>
          </p:cNvSpPr>
          <p:nvPr>
            <p:ph type="body" idx="1"/>
          </p:nvPr>
        </p:nvSpPr>
        <p:spPr>
          <a:xfrm>
            <a:off x="609602" y="1597259"/>
            <a:ext cx="2931005" cy="769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548640" marR="0" lvl="0" indent="-274320" algn="ctr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800" b="1">
                <a:solidFill>
                  <a:schemeClr val="accent1"/>
                </a:solidFill>
              </a:defRPr>
            </a:lvl1pPr>
            <a:lvl2pPr marL="1097280" lvl="1" indent="-411480" algn="l">
              <a:spcBef>
                <a:spcPts val="432"/>
              </a:spcBef>
              <a:spcAft>
                <a:spcPts val="0"/>
              </a:spcAft>
              <a:buSzPts val="1800"/>
              <a:buChar char="–"/>
              <a:defRPr sz="2160"/>
            </a:lvl2pPr>
            <a:lvl3pPr marL="1645920" lvl="2" indent="-396240" algn="l">
              <a:spcBef>
                <a:spcPts val="384"/>
              </a:spcBef>
              <a:spcAft>
                <a:spcPts val="0"/>
              </a:spcAft>
              <a:buSzPts val="1600"/>
              <a:buChar char="•"/>
              <a:defRPr sz="1920"/>
            </a:lvl3pPr>
            <a:lvl4pPr marL="2194560" lvl="3" indent="-381000" algn="l">
              <a:spcBef>
                <a:spcPts val="336"/>
              </a:spcBef>
              <a:spcAft>
                <a:spcPts val="0"/>
              </a:spcAft>
              <a:buSzPts val="1400"/>
              <a:buChar char="–"/>
              <a:defRPr sz="1680"/>
            </a:lvl4pPr>
            <a:lvl5pPr marL="2743200" lvl="4" indent="-381000" algn="l">
              <a:spcBef>
                <a:spcPts val="336"/>
              </a:spcBef>
              <a:spcAft>
                <a:spcPts val="0"/>
              </a:spcAft>
              <a:buSzPts val="1400"/>
              <a:buChar char="»"/>
              <a:defRPr sz="1680"/>
            </a:lvl5pPr>
            <a:lvl6pPr marL="3291840" lvl="5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6pPr>
            <a:lvl7pPr marL="3840480" lvl="6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7pPr>
            <a:lvl8pPr marL="4389120" lvl="7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8pPr>
            <a:lvl9pPr marL="4937760" lvl="8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9pPr>
          </a:lstStyle>
          <a:p>
            <a:endParaRPr/>
          </a:p>
        </p:txBody>
      </p:sp>
      <p:sp>
        <p:nvSpPr>
          <p:cNvPr id="195" name="Google Shape;195;p18"/>
          <p:cNvSpPr txBox="1">
            <a:spLocks noGrp="1"/>
          </p:cNvSpPr>
          <p:nvPr>
            <p:ph type="body" idx="2"/>
          </p:nvPr>
        </p:nvSpPr>
        <p:spPr>
          <a:xfrm>
            <a:off x="609602" y="2366901"/>
            <a:ext cx="2931007" cy="430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548640" marR="0" lvl="0" indent="-274320" algn="ctr">
              <a:lnSpc>
                <a:spcPct val="100000"/>
              </a:lnSpc>
              <a:spcBef>
                <a:spcPts val="576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880" b="0">
                <a:solidFill>
                  <a:schemeClr val="accent1"/>
                </a:solidFill>
              </a:defRPr>
            </a:lvl1pPr>
            <a:lvl2pPr marL="1097280" lvl="1" indent="-411480" algn="l">
              <a:spcBef>
                <a:spcPts val="432"/>
              </a:spcBef>
              <a:spcAft>
                <a:spcPts val="0"/>
              </a:spcAft>
              <a:buSzPts val="1800"/>
              <a:buChar char="–"/>
              <a:defRPr sz="2160"/>
            </a:lvl2pPr>
            <a:lvl3pPr marL="1645920" lvl="2" indent="-396240" algn="l">
              <a:spcBef>
                <a:spcPts val="384"/>
              </a:spcBef>
              <a:spcAft>
                <a:spcPts val="0"/>
              </a:spcAft>
              <a:buSzPts val="1600"/>
              <a:buChar char="•"/>
              <a:defRPr sz="1920"/>
            </a:lvl3pPr>
            <a:lvl4pPr marL="2194560" lvl="3" indent="-381000" algn="l">
              <a:spcBef>
                <a:spcPts val="336"/>
              </a:spcBef>
              <a:spcAft>
                <a:spcPts val="0"/>
              </a:spcAft>
              <a:buSzPts val="1400"/>
              <a:buChar char="–"/>
              <a:defRPr sz="1680"/>
            </a:lvl4pPr>
            <a:lvl5pPr marL="2743200" lvl="4" indent="-381000" algn="l">
              <a:spcBef>
                <a:spcPts val="336"/>
              </a:spcBef>
              <a:spcAft>
                <a:spcPts val="0"/>
              </a:spcAft>
              <a:buSzPts val="1400"/>
              <a:buChar char="»"/>
              <a:defRPr sz="1680"/>
            </a:lvl5pPr>
            <a:lvl6pPr marL="3291840" lvl="5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6pPr>
            <a:lvl7pPr marL="3840480" lvl="6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7pPr>
            <a:lvl8pPr marL="4389120" lvl="7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8pPr>
            <a:lvl9pPr marL="4937760" lvl="8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9pPr>
          </a:lstStyle>
          <a:p>
            <a:endParaRPr/>
          </a:p>
        </p:txBody>
      </p:sp>
      <p:sp>
        <p:nvSpPr>
          <p:cNvPr id="196" name="Google Shape;196;p18"/>
          <p:cNvSpPr txBox="1">
            <a:spLocks noGrp="1"/>
          </p:cNvSpPr>
          <p:nvPr>
            <p:ph type="body" idx="3"/>
          </p:nvPr>
        </p:nvSpPr>
        <p:spPr>
          <a:xfrm>
            <a:off x="3661835" y="1597259"/>
            <a:ext cx="3683000" cy="769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548640" marR="0" lvl="0" indent="-274320" algn="ctr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800" b="1">
                <a:solidFill>
                  <a:schemeClr val="accent1"/>
                </a:solidFill>
              </a:defRPr>
            </a:lvl1pPr>
            <a:lvl2pPr marL="1097280" lvl="1" indent="-411480" algn="l">
              <a:spcBef>
                <a:spcPts val="432"/>
              </a:spcBef>
              <a:spcAft>
                <a:spcPts val="0"/>
              </a:spcAft>
              <a:buSzPts val="1800"/>
              <a:buChar char="–"/>
              <a:defRPr sz="2160"/>
            </a:lvl2pPr>
            <a:lvl3pPr marL="1645920" lvl="2" indent="-396240" algn="l">
              <a:spcBef>
                <a:spcPts val="384"/>
              </a:spcBef>
              <a:spcAft>
                <a:spcPts val="0"/>
              </a:spcAft>
              <a:buSzPts val="1600"/>
              <a:buChar char="•"/>
              <a:defRPr sz="1920"/>
            </a:lvl3pPr>
            <a:lvl4pPr marL="2194560" lvl="3" indent="-381000" algn="l">
              <a:spcBef>
                <a:spcPts val="336"/>
              </a:spcBef>
              <a:spcAft>
                <a:spcPts val="0"/>
              </a:spcAft>
              <a:buSzPts val="1400"/>
              <a:buChar char="–"/>
              <a:defRPr sz="1680"/>
            </a:lvl4pPr>
            <a:lvl5pPr marL="2743200" lvl="4" indent="-381000" algn="l">
              <a:spcBef>
                <a:spcPts val="336"/>
              </a:spcBef>
              <a:spcAft>
                <a:spcPts val="0"/>
              </a:spcAft>
              <a:buSzPts val="1400"/>
              <a:buChar char="»"/>
              <a:defRPr sz="1680"/>
            </a:lvl5pPr>
            <a:lvl6pPr marL="3291840" lvl="5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6pPr>
            <a:lvl7pPr marL="3840480" lvl="6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7pPr>
            <a:lvl8pPr marL="4389120" lvl="7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8pPr>
            <a:lvl9pPr marL="4937760" lvl="8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9pPr>
          </a:lstStyle>
          <a:p>
            <a:endParaRPr/>
          </a:p>
        </p:txBody>
      </p:sp>
      <p:sp>
        <p:nvSpPr>
          <p:cNvPr id="197" name="Google Shape;197;p18"/>
          <p:cNvSpPr txBox="1">
            <a:spLocks noGrp="1"/>
          </p:cNvSpPr>
          <p:nvPr>
            <p:ph type="body" idx="4"/>
          </p:nvPr>
        </p:nvSpPr>
        <p:spPr>
          <a:xfrm>
            <a:off x="3661836" y="2366901"/>
            <a:ext cx="3683001" cy="430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548640" marR="0" lvl="0" indent="-274320" algn="ctr">
              <a:lnSpc>
                <a:spcPct val="100000"/>
              </a:lnSpc>
              <a:spcBef>
                <a:spcPts val="576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880" b="0">
                <a:solidFill>
                  <a:schemeClr val="accent1"/>
                </a:solidFill>
              </a:defRPr>
            </a:lvl1pPr>
            <a:lvl2pPr marL="1097280" lvl="1" indent="-411480" algn="l">
              <a:spcBef>
                <a:spcPts val="432"/>
              </a:spcBef>
              <a:spcAft>
                <a:spcPts val="0"/>
              </a:spcAft>
              <a:buSzPts val="1800"/>
              <a:buChar char="–"/>
              <a:defRPr sz="2160"/>
            </a:lvl2pPr>
            <a:lvl3pPr marL="1645920" lvl="2" indent="-396240" algn="l">
              <a:spcBef>
                <a:spcPts val="384"/>
              </a:spcBef>
              <a:spcAft>
                <a:spcPts val="0"/>
              </a:spcAft>
              <a:buSzPts val="1600"/>
              <a:buChar char="•"/>
              <a:defRPr sz="1920"/>
            </a:lvl3pPr>
            <a:lvl4pPr marL="2194560" lvl="3" indent="-381000" algn="l">
              <a:spcBef>
                <a:spcPts val="336"/>
              </a:spcBef>
              <a:spcAft>
                <a:spcPts val="0"/>
              </a:spcAft>
              <a:buSzPts val="1400"/>
              <a:buChar char="–"/>
              <a:defRPr sz="1680"/>
            </a:lvl4pPr>
            <a:lvl5pPr marL="2743200" lvl="4" indent="-381000" algn="l">
              <a:spcBef>
                <a:spcPts val="336"/>
              </a:spcBef>
              <a:spcAft>
                <a:spcPts val="0"/>
              </a:spcAft>
              <a:buSzPts val="1400"/>
              <a:buChar char="»"/>
              <a:defRPr sz="1680"/>
            </a:lvl5pPr>
            <a:lvl6pPr marL="3291840" lvl="5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6pPr>
            <a:lvl7pPr marL="3840480" lvl="6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7pPr>
            <a:lvl8pPr marL="4389120" lvl="7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8pPr>
            <a:lvl9pPr marL="4937760" lvl="8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9pPr>
          </a:lstStyle>
          <a:p>
            <a:endParaRPr/>
          </a:p>
        </p:txBody>
      </p:sp>
      <p:sp>
        <p:nvSpPr>
          <p:cNvPr id="198" name="Google Shape;198;p18"/>
          <p:cNvSpPr txBox="1">
            <a:spLocks noGrp="1"/>
          </p:cNvSpPr>
          <p:nvPr>
            <p:ph type="body" idx="5"/>
          </p:nvPr>
        </p:nvSpPr>
        <p:spPr>
          <a:xfrm>
            <a:off x="7481457" y="1597259"/>
            <a:ext cx="4037440" cy="769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548640" marR="0" lvl="0" indent="-274320" algn="ctr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800" b="1">
                <a:solidFill>
                  <a:schemeClr val="accent1"/>
                </a:solidFill>
              </a:defRPr>
            </a:lvl1pPr>
            <a:lvl2pPr marL="1097280" lvl="1" indent="-411480" algn="l">
              <a:spcBef>
                <a:spcPts val="432"/>
              </a:spcBef>
              <a:spcAft>
                <a:spcPts val="0"/>
              </a:spcAft>
              <a:buSzPts val="1800"/>
              <a:buChar char="–"/>
              <a:defRPr sz="2160"/>
            </a:lvl2pPr>
            <a:lvl3pPr marL="1645920" lvl="2" indent="-396240" algn="l">
              <a:spcBef>
                <a:spcPts val="384"/>
              </a:spcBef>
              <a:spcAft>
                <a:spcPts val="0"/>
              </a:spcAft>
              <a:buSzPts val="1600"/>
              <a:buChar char="•"/>
              <a:defRPr sz="1920"/>
            </a:lvl3pPr>
            <a:lvl4pPr marL="2194560" lvl="3" indent="-381000" algn="l">
              <a:spcBef>
                <a:spcPts val="336"/>
              </a:spcBef>
              <a:spcAft>
                <a:spcPts val="0"/>
              </a:spcAft>
              <a:buSzPts val="1400"/>
              <a:buChar char="–"/>
              <a:defRPr sz="1680"/>
            </a:lvl4pPr>
            <a:lvl5pPr marL="2743200" lvl="4" indent="-381000" algn="l">
              <a:spcBef>
                <a:spcPts val="336"/>
              </a:spcBef>
              <a:spcAft>
                <a:spcPts val="0"/>
              </a:spcAft>
              <a:buSzPts val="1400"/>
              <a:buChar char="»"/>
              <a:defRPr sz="1680"/>
            </a:lvl5pPr>
            <a:lvl6pPr marL="3291840" lvl="5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6pPr>
            <a:lvl7pPr marL="3840480" lvl="6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7pPr>
            <a:lvl8pPr marL="4389120" lvl="7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8pPr>
            <a:lvl9pPr marL="4937760" lvl="8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9pPr>
          </a:lstStyle>
          <a:p>
            <a:endParaRPr/>
          </a:p>
        </p:txBody>
      </p:sp>
      <p:sp>
        <p:nvSpPr>
          <p:cNvPr id="199" name="Google Shape;199;p18"/>
          <p:cNvSpPr txBox="1">
            <a:spLocks noGrp="1"/>
          </p:cNvSpPr>
          <p:nvPr>
            <p:ph type="body" idx="6"/>
          </p:nvPr>
        </p:nvSpPr>
        <p:spPr>
          <a:xfrm>
            <a:off x="7481458" y="2366901"/>
            <a:ext cx="4037441" cy="430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548640" marR="0" lvl="0" indent="-274320" algn="ctr">
              <a:lnSpc>
                <a:spcPct val="100000"/>
              </a:lnSpc>
              <a:spcBef>
                <a:spcPts val="576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880" b="0">
                <a:solidFill>
                  <a:schemeClr val="accent1"/>
                </a:solidFill>
              </a:defRPr>
            </a:lvl1pPr>
            <a:lvl2pPr marL="1097280" lvl="1" indent="-411480" algn="l">
              <a:spcBef>
                <a:spcPts val="432"/>
              </a:spcBef>
              <a:spcAft>
                <a:spcPts val="0"/>
              </a:spcAft>
              <a:buSzPts val="1800"/>
              <a:buChar char="–"/>
              <a:defRPr sz="2160"/>
            </a:lvl2pPr>
            <a:lvl3pPr marL="1645920" lvl="2" indent="-396240" algn="l">
              <a:spcBef>
                <a:spcPts val="384"/>
              </a:spcBef>
              <a:spcAft>
                <a:spcPts val="0"/>
              </a:spcAft>
              <a:buSzPts val="1600"/>
              <a:buChar char="•"/>
              <a:defRPr sz="1920"/>
            </a:lvl3pPr>
            <a:lvl4pPr marL="2194560" lvl="3" indent="-381000" algn="l">
              <a:spcBef>
                <a:spcPts val="336"/>
              </a:spcBef>
              <a:spcAft>
                <a:spcPts val="0"/>
              </a:spcAft>
              <a:buSzPts val="1400"/>
              <a:buChar char="–"/>
              <a:defRPr sz="1680"/>
            </a:lvl4pPr>
            <a:lvl5pPr marL="2743200" lvl="4" indent="-381000" algn="l">
              <a:spcBef>
                <a:spcPts val="336"/>
              </a:spcBef>
              <a:spcAft>
                <a:spcPts val="0"/>
              </a:spcAft>
              <a:buSzPts val="1400"/>
              <a:buChar char="»"/>
              <a:defRPr sz="1680"/>
            </a:lvl5pPr>
            <a:lvl6pPr marL="3291840" lvl="5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6pPr>
            <a:lvl7pPr marL="3840480" lvl="6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7pPr>
            <a:lvl8pPr marL="4389120" lvl="7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8pPr>
            <a:lvl9pPr marL="4937760" lvl="8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9pPr>
          </a:lstStyle>
          <a:p>
            <a:endParaRPr/>
          </a:p>
        </p:txBody>
      </p:sp>
      <p:sp>
        <p:nvSpPr>
          <p:cNvPr id="200" name="Google Shape;200;p18"/>
          <p:cNvSpPr txBox="1">
            <a:spLocks noGrp="1"/>
          </p:cNvSpPr>
          <p:nvPr>
            <p:ph type="body" idx="7"/>
          </p:nvPr>
        </p:nvSpPr>
        <p:spPr>
          <a:xfrm>
            <a:off x="4776975" y="3045167"/>
            <a:ext cx="6741923" cy="769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548640" marR="0" lvl="0" indent="-274320" algn="ctr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800" b="1">
                <a:solidFill>
                  <a:schemeClr val="dk2"/>
                </a:solidFill>
              </a:defRPr>
            </a:lvl1pPr>
            <a:lvl2pPr marL="1097280" lvl="1" indent="-411480" algn="l">
              <a:spcBef>
                <a:spcPts val="432"/>
              </a:spcBef>
              <a:spcAft>
                <a:spcPts val="0"/>
              </a:spcAft>
              <a:buSzPts val="1800"/>
              <a:buChar char="–"/>
              <a:defRPr sz="2160"/>
            </a:lvl2pPr>
            <a:lvl3pPr marL="1645920" lvl="2" indent="-396240" algn="l">
              <a:spcBef>
                <a:spcPts val="384"/>
              </a:spcBef>
              <a:spcAft>
                <a:spcPts val="0"/>
              </a:spcAft>
              <a:buSzPts val="1600"/>
              <a:buChar char="•"/>
              <a:defRPr sz="1920"/>
            </a:lvl3pPr>
            <a:lvl4pPr marL="2194560" lvl="3" indent="-381000" algn="l">
              <a:spcBef>
                <a:spcPts val="336"/>
              </a:spcBef>
              <a:spcAft>
                <a:spcPts val="0"/>
              </a:spcAft>
              <a:buSzPts val="1400"/>
              <a:buChar char="–"/>
              <a:defRPr sz="1680"/>
            </a:lvl4pPr>
            <a:lvl5pPr marL="2743200" lvl="4" indent="-381000" algn="l">
              <a:spcBef>
                <a:spcPts val="336"/>
              </a:spcBef>
              <a:spcAft>
                <a:spcPts val="0"/>
              </a:spcAft>
              <a:buSzPts val="1400"/>
              <a:buChar char="»"/>
              <a:defRPr sz="1680"/>
            </a:lvl5pPr>
            <a:lvl6pPr marL="3291840" lvl="5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6pPr>
            <a:lvl7pPr marL="3840480" lvl="6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7pPr>
            <a:lvl8pPr marL="4389120" lvl="7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8pPr>
            <a:lvl9pPr marL="4937760" lvl="8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9pPr>
          </a:lstStyle>
          <a:p>
            <a:endParaRPr/>
          </a:p>
        </p:txBody>
      </p:sp>
      <p:sp>
        <p:nvSpPr>
          <p:cNvPr id="201" name="Google Shape;201;p18"/>
          <p:cNvSpPr txBox="1">
            <a:spLocks noGrp="1"/>
          </p:cNvSpPr>
          <p:nvPr>
            <p:ph type="body" idx="8"/>
          </p:nvPr>
        </p:nvSpPr>
        <p:spPr>
          <a:xfrm>
            <a:off x="4776973" y="3814809"/>
            <a:ext cx="6741928" cy="430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548640" marR="0" lvl="0" indent="-274320" algn="ctr">
              <a:lnSpc>
                <a:spcPct val="100000"/>
              </a:lnSpc>
              <a:spcBef>
                <a:spcPts val="576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880" b="0">
                <a:solidFill>
                  <a:schemeClr val="dk2"/>
                </a:solidFill>
              </a:defRPr>
            </a:lvl1pPr>
            <a:lvl2pPr marL="1097280" lvl="1" indent="-411480" algn="l">
              <a:spcBef>
                <a:spcPts val="432"/>
              </a:spcBef>
              <a:spcAft>
                <a:spcPts val="0"/>
              </a:spcAft>
              <a:buSzPts val="1800"/>
              <a:buChar char="–"/>
              <a:defRPr sz="2160"/>
            </a:lvl2pPr>
            <a:lvl3pPr marL="1645920" lvl="2" indent="-396240" algn="l">
              <a:spcBef>
                <a:spcPts val="384"/>
              </a:spcBef>
              <a:spcAft>
                <a:spcPts val="0"/>
              </a:spcAft>
              <a:buSzPts val="1600"/>
              <a:buChar char="•"/>
              <a:defRPr sz="1920"/>
            </a:lvl3pPr>
            <a:lvl4pPr marL="2194560" lvl="3" indent="-381000" algn="l">
              <a:spcBef>
                <a:spcPts val="336"/>
              </a:spcBef>
              <a:spcAft>
                <a:spcPts val="0"/>
              </a:spcAft>
              <a:buSzPts val="1400"/>
              <a:buChar char="–"/>
              <a:defRPr sz="1680"/>
            </a:lvl4pPr>
            <a:lvl5pPr marL="2743200" lvl="4" indent="-381000" algn="l">
              <a:spcBef>
                <a:spcPts val="336"/>
              </a:spcBef>
              <a:spcAft>
                <a:spcPts val="0"/>
              </a:spcAft>
              <a:buSzPts val="1400"/>
              <a:buChar char="»"/>
              <a:defRPr sz="1680"/>
            </a:lvl5pPr>
            <a:lvl6pPr marL="3291840" lvl="5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6pPr>
            <a:lvl7pPr marL="3840480" lvl="6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7pPr>
            <a:lvl8pPr marL="4389120" lvl="7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8pPr>
            <a:lvl9pPr marL="4937760" lvl="8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9pPr>
          </a:lstStyle>
          <a:p>
            <a:endParaRPr/>
          </a:p>
        </p:txBody>
      </p:sp>
      <p:sp>
        <p:nvSpPr>
          <p:cNvPr id="202" name="Google Shape;202;p18"/>
          <p:cNvSpPr txBox="1">
            <a:spLocks noGrp="1"/>
          </p:cNvSpPr>
          <p:nvPr>
            <p:ph type="body" idx="9"/>
          </p:nvPr>
        </p:nvSpPr>
        <p:spPr>
          <a:xfrm>
            <a:off x="609600" y="3045167"/>
            <a:ext cx="4047064" cy="769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548640" marR="0" lvl="0" indent="-274320" algn="ctr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800" b="1">
                <a:solidFill>
                  <a:schemeClr val="dk2"/>
                </a:solidFill>
              </a:defRPr>
            </a:lvl1pPr>
            <a:lvl2pPr marL="1097280" lvl="1" indent="-411480" algn="l">
              <a:spcBef>
                <a:spcPts val="432"/>
              </a:spcBef>
              <a:spcAft>
                <a:spcPts val="0"/>
              </a:spcAft>
              <a:buSzPts val="1800"/>
              <a:buChar char="–"/>
              <a:defRPr sz="2160"/>
            </a:lvl2pPr>
            <a:lvl3pPr marL="1645920" lvl="2" indent="-396240" algn="l">
              <a:spcBef>
                <a:spcPts val="384"/>
              </a:spcBef>
              <a:spcAft>
                <a:spcPts val="0"/>
              </a:spcAft>
              <a:buSzPts val="1600"/>
              <a:buChar char="•"/>
              <a:defRPr sz="1920"/>
            </a:lvl3pPr>
            <a:lvl4pPr marL="2194560" lvl="3" indent="-381000" algn="l">
              <a:spcBef>
                <a:spcPts val="336"/>
              </a:spcBef>
              <a:spcAft>
                <a:spcPts val="0"/>
              </a:spcAft>
              <a:buSzPts val="1400"/>
              <a:buChar char="–"/>
              <a:defRPr sz="1680"/>
            </a:lvl4pPr>
            <a:lvl5pPr marL="2743200" lvl="4" indent="-381000" algn="l">
              <a:spcBef>
                <a:spcPts val="336"/>
              </a:spcBef>
              <a:spcAft>
                <a:spcPts val="0"/>
              </a:spcAft>
              <a:buSzPts val="1400"/>
              <a:buChar char="»"/>
              <a:defRPr sz="1680"/>
            </a:lvl5pPr>
            <a:lvl6pPr marL="3291840" lvl="5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6pPr>
            <a:lvl7pPr marL="3840480" lvl="6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7pPr>
            <a:lvl8pPr marL="4389120" lvl="7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8pPr>
            <a:lvl9pPr marL="4937760" lvl="8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9pPr>
          </a:lstStyle>
          <a:p>
            <a:endParaRPr/>
          </a:p>
        </p:txBody>
      </p:sp>
      <p:sp>
        <p:nvSpPr>
          <p:cNvPr id="203" name="Google Shape;203;p18"/>
          <p:cNvSpPr txBox="1">
            <a:spLocks noGrp="1"/>
          </p:cNvSpPr>
          <p:nvPr>
            <p:ph type="body" idx="13"/>
          </p:nvPr>
        </p:nvSpPr>
        <p:spPr>
          <a:xfrm>
            <a:off x="609601" y="3814809"/>
            <a:ext cx="4047065" cy="430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548640" marR="0" lvl="0" indent="-274320" algn="ctr">
              <a:lnSpc>
                <a:spcPct val="100000"/>
              </a:lnSpc>
              <a:spcBef>
                <a:spcPts val="576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880" b="0">
                <a:solidFill>
                  <a:schemeClr val="dk2"/>
                </a:solidFill>
              </a:defRPr>
            </a:lvl1pPr>
            <a:lvl2pPr marL="1097280" lvl="1" indent="-411480" algn="l">
              <a:spcBef>
                <a:spcPts val="432"/>
              </a:spcBef>
              <a:spcAft>
                <a:spcPts val="0"/>
              </a:spcAft>
              <a:buSzPts val="1800"/>
              <a:buChar char="–"/>
              <a:defRPr sz="2160"/>
            </a:lvl2pPr>
            <a:lvl3pPr marL="1645920" lvl="2" indent="-396240" algn="l">
              <a:spcBef>
                <a:spcPts val="384"/>
              </a:spcBef>
              <a:spcAft>
                <a:spcPts val="0"/>
              </a:spcAft>
              <a:buSzPts val="1600"/>
              <a:buChar char="•"/>
              <a:defRPr sz="1920"/>
            </a:lvl3pPr>
            <a:lvl4pPr marL="2194560" lvl="3" indent="-381000" algn="l">
              <a:spcBef>
                <a:spcPts val="336"/>
              </a:spcBef>
              <a:spcAft>
                <a:spcPts val="0"/>
              </a:spcAft>
              <a:buSzPts val="1400"/>
              <a:buChar char="–"/>
              <a:defRPr sz="1680"/>
            </a:lvl4pPr>
            <a:lvl5pPr marL="2743200" lvl="4" indent="-381000" algn="l">
              <a:spcBef>
                <a:spcPts val="336"/>
              </a:spcBef>
              <a:spcAft>
                <a:spcPts val="0"/>
              </a:spcAft>
              <a:buSzPts val="1400"/>
              <a:buChar char="»"/>
              <a:defRPr sz="1680"/>
            </a:lvl5pPr>
            <a:lvl6pPr marL="3291840" lvl="5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6pPr>
            <a:lvl7pPr marL="3840480" lvl="6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7pPr>
            <a:lvl8pPr marL="4389120" lvl="7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8pPr>
            <a:lvl9pPr marL="4937760" lvl="8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9pPr>
          </a:lstStyle>
          <a:p>
            <a:endParaRPr/>
          </a:p>
        </p:txBody>
      </p:sp>
      <p:sp>
        <p:nvSpPr>
          <p:cNvPr id="204" name="Google Shape;204;p18"/>
          <p:cNvSpPr txBox="1">
            <a:spLocks noGrp="1"/>
          </p:cNvSpPr>
          <p:nvPr>
            <p:ph type="body" idx="14"/>
          </p:nvPr>
        </p:nvSpPr>
        <p:spPr>
          <a:xfrm>
            <a:off x="609601" y="4514277"/>
            <a:ext cx="10909296" cy="769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548640" marR="0" lvl="0" indent="-274320" algn="ctr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800" b="1">
                <a:solidFill>
                  <a:schemeClr val="lt2"/>
                </a:solidFill>
              </a:defRPr>
            </a:lvl1pPr>
            <a:lvl2pPr marL="1097280" lvl="1" indent="-411480" algn="l">
              <a:spcBef>
                <a:spcPts val="432"/>
              </a:spcBef>
              <a:spcAft>
                <a:spcPts val="0"/>
              </a:spcAft>
              <a:buSzPts val="1800"/>
              <a:buChar char="–"/>
              <a:defRPr sz="2160"/>
            </a:lvl2pPr>
            <a:lvl3pPr marL="1645920" lvl="2" indent="-396240" algn="l">
              <a:spcBef>
                <a:spcPts val="384"/>
              </a:spcBef>
              <a:spcAft>
                <a:spcPts val="0"/>
              </a:spcAft>
              <a:buSzPts val="1600"/>
              <a:buChar char="•"/>
              <a:defRPr sz="1920"/>
            </a:lvl3pPr>
            <a:lvl4pPr marL="2194560" lvl="3" indent="-381000" algn="l">
              <a:spcBef>
                <a:spcPts val="336"/>
              </a:spcBef>
              <a:spcAft>
                <a:spcPts val="0"/>
              </a:spcAft>
              <a:buSzPts val="1400"/>
              <a:buChar char="–"/>
              <a:defRPr sz="1680"/>
            </a:lvl4pPr>
            <a:lvl5pPr marL="2743200" lvl="4" indent="-381000" algn="l">
              <a:spcBef>
                <a:spcPts val="336"/>
              </a:spcBef>
              <a:spcAft>
                <a:spcPts val="0"/>
              </a:spcAft>
              <a:buSzPts val="1400"/>
              <a:buChar char="»"/>
              <a:defRPr sz="1680"/>
            </a:lvl5pPr>
            <a:lvl6pPr marL="3291840" lvl="5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6pPr>
            <a:lvl7pPr marL="3840480" lvl="6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7pPr>
            <a:lvl8pPr marL="4389120" lvl="7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8pPr>
            <a:lvl9pPr marL="4937760" lvl="8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9pPr>
          </a:lstStyle>
          <a:p>
            <a:endParaRPr/>
          </a:p>
        </p:txBody>
      </p:sp>
      <p:sp>
        <p:nvSpPr>
          <p:cNvPr id="205" name="Google Shape;205;p18"/>
          <p:cNvSpPr txBox="1">
            <a:spLocks noGrp="1"/>
          </p:cNvSpPr>
          <p:nvPr>
            <p:ph type="body" idx="15"/>
          </p:nvPr>
        </p:nvSpPr>
        <p:spPr>
          <a:xfrm>
            <a:off x="609596" y="5283920"/>
            <a:ext cx="10909307" cy="430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548640" marR="0" lvl="0" indent="-274320" algn="ctr">
              <a:lnSpc>
                <a:spcPct val="100000"/>
              </a:lnSpc>
              <a:spcBef>
                <a:spcPts val="576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880" b="0">
                <a:solidFill>
                  <a:schemeClr val="lt2"/>
                </a:solidFill>
              </a:defRPr>
            </a:lvl1pPr>
            <a:lvl2pPr marL="1097280" lvl="1" indent="-411480" algn="l">
              <a:spcBef>
                <a:spcPts val="432"/>
              </a:spcBef>
              <a:spcAft>
                <a:spcPts val="0"/>
              </a:spcAft>
              <a:buSzPts val="1800"/>
              <a:buChar char="–"/>
              <a:defRPr sz="2160"/>
            </a:lvl2pPr>
            <a:lvl3pPr marL="1645920" lvl="2" indent="-396240" algn="l">
              <a:spcBef>
                <a:spcPts val="384"/>
              </a:spcBef>
              <a:spcAft>
                <a:spcPts val="0"/>
              </a:spcAft>
              <a:buSzPts val="1600"/>
              <a:buChar char="•"/>
              <a:defRPr sz="1920"/>
            </a:lvl3pPr>
            <a:lvl4pPr marL="2194560" lvl="3" indent="-381000" algn="l">
              <a:spcBef>
                <a:spcPts val="336"/>
              </a:spcBef>
              <a:spcAft>
                <a:spcPts val="0"/>
              </a:spcAft>
              <a:buSzPts val="1400"/>
              <a:buChar char="–"/>
              <a:defRPr sz="1680"/>
            </a:lvl4pPr>
            <a:lvl5pPr marL="2743200" lvl="4" indent="-381000" algn="l">
              <a:spcBef>
                <a:spcPts val="336"/>
              </a:spcBef>
              <a:spcAft>
                <a:spcPts val="0"/>
              </a:spcAft>
              <a:buSzPts val="1400"/>
              <a:buChar char="»"/>
              <a:defRPr sz="1680"/>
            </a:lvl5pPr>
            <a:lvl6pPr marL="3291840" lvl="5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6pPr>
            <a:lvl7pPr marL="3840480" lvl="6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7pPr>
            <a:lvl8pPr marL="4389120" lvl="7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8pPr>
            <a:lvl9pPr marL="4937760" lvl="8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801011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Divider Slide">
  <p:cSld name="1_Divider Slide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3"/>
          <p:cNvSpPr/>
          <p:nvPr/>
        </p:nvSpPr>
        <p:spPr>
          <a:xfrm>
            <a:off x="-75260" y="1"/>
            <a:ext cx="12274933" cy="68685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109710" tIns="54840" rIns="109710" bIns="5484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6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26" name="Google Shape;26;p3"/>
          <p:cNvPicPr preferRelativeResize="0"/>
          <p:nvPr/>
        </p:nvPicPr>
        <p:blipFill rotWithShape="1">
          <a:blip r:embed="rId2">
            <a:alphaModFix amt="9000"/>
          </a:blip>
          <a:srcRect/>
          <a:stretch/>
        </p:blipFill>
        <p:spPr>
          <a:xfrm>
            <a:off x="265851" y="182006"/>
            <a:ext cx="4584192" cy="463052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" name="Google Shape;27;p3"/>
          <p:cNvGrpSpPr/>
          <p:nvPr/>
        </p:nvGrpSpPr>
        <p:grpSpPr>
          <a:xfrm rot="10800000">
            <a:off x="-74500" y="4001456"/>
            <a:ext cx="11079733" cy="76649"/>
            <a:chOff x="685800" y="1794746"/>
            <a:chExt cx="7772400" cy="179475"/>
          </a:xfrm>
        </p:grpSpPr>
        <p:sp>
          <p:nvSpPr>
            <p:cNvPr id="28" name="Google Shape;28;p3"/>
            <p:cNvSpPr/>
            <p:nvPr/>
          </p:nvSpPr>
          <p:spPr>
            <a:xfrm>
              <a:off x="685800" y="1794746"/>
              <a:ext cx="1170819" cy="1794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6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9" name="Google Shape;29;p3"/>
            <p:cNvSpPr/>
            <p:nvPr/>
          </p:nvSpPr>
          <p:spPr>
            <a:xfrm>
              <a:off x="1856619" y="1794746"/>
              <a:ext cx="2206599" cy="179475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2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4063218" y="1794746"/>
              <a:ext cx="4394982" cy="179475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2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31" name="Google Shape;31;p3"/>
          <p:cNvSpPr txBox="1">
            <a:spLocks noGrp="1"/>
          </p:cNvSpPr>
          <p:nvPr>
            <p:ph type="ctrTitle"/>
          </p:nvPr>
        </p:nvSpPr>
        <p:spPr>
          <a:xfrm>
            <a:off x="1277530" y="1431368"/>
            <a:ext cx="9862719" cy="23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Gill Sans"/>
              <a:buNone/>
              <a:defRPr b="1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3"/>
          <p:cNvSpPr txBox="1">
            <a:spLocks noGrp="1"/>
          </p:cNvSpPr>
          <p:nvPr>
            <p:ph type="subTitle" idx="1"/>
          </p:nvPr>
        </p:nvSpPr>
        <p:spPr>
          <a:xfrm>
            <a:off x="1277530" y="4341056"/>
            <a:ext cx="9862719" cy="8774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576"/>
              </a:spcBef>
              <a:spcAft>
                <a:spcPts val="0"/>
              </a:spcAft>
              <a:buSzPts val="2400"/>
              <a:buNone/>
              <a:defRPr sz="2880">
                <a:solidFill>
                  <a:schemeClr val="lt2"/>
                </a:solidFill>
              </a:defRPr>
            </a:lvl1pPr>
            <a:lvl2pPr lvl="1" algn="ctr">
              <a:spcBef>
                <a:spcPts val="576"/>
              </a:spcBef>
              <a:spcAft>
                <a:spcPts val="0"/>
              </a:spcAft>
              <a:buSzPts val="2400"/>
              <a:buNone/>
              <a:defRPr>
                <a:solidFill>
                  <a:srgbClr val="888894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SzPts val="2000"/>
              <a:buNone/>
              <a:defRPr>
                <a:solidFill>
                  <a:srgbClr val="888894"/>
                </a:solidFill>
              </a:defRPr>
            </a:lvl3pPr>
            <a:lvl4pPr lvl="3" algn="ctr">
              <a:spcBef>
                <a:spcPts val="432"/>
              </a:spcBef>
              <a:spcAft>
                <a:spcPts val="0"/>
              </a:spcAft>
              <a:buSzPts val="1800"/>
              <a:buNone/>
              <a:defRPr>
                <a:solidFill>
                  <a:srgbClr val="888894"/>
                </a:solidFill>
              </a:defRPr>
            </a:lvl4pPr>
            <a:lvl5pPr lvl="4" algn="ctr">
              <a:spcBef>
                <a:spcPts val="432"/>
              </a:spcBef>
              <a:spcAft>
                <a:spcPts val="0"/>
              </a:spcAft>
              <a:buSzPts val="1800"/>
              <a:buNone/>
              <a:defRPr>
                <a:solidFill>
                  <a:srgbClr val="888894"/>
                </a:solidFill>
              </a:defRPr>
            </a:lvl5pPr>
            <a:lvl6pPr lvl="5" algn="ctr">
              <a:spcBef>
                <a:spcPts val="480"/>
              </a:spcBef>
              <a:spcAft>
                <a:spcPts val="0"/>
              </a:spcAft>
              <a:buClr>
                <a:srgbClr val="888894"/>
              </a:buClr>
              <a:buSzPts val="2000"/>
              <a:buNone/>
              <a:defRPr>
                <a:solidFill>
                  <a:srgbClr val="888894"/>
                </a:solidFill>
              </a:defRPr>
            </a:lvl6pPr>
            <a:lvl7pPr lvl="6" algn="ctr">
              <a:spcBef>
                <a:spcPts val="480"/>
              </a:spcBef>
              <a:spcAft>
                <a:spcPts val="0"/>
              </a:spcAft>
              <a:buClr>
                <a:srgbClr val="888894"/>
              </a:buClr>
              <a:buSzPts val="2000"/>
              <a:buNone/>
              <a:defRPr>
                <a:solidFill>
                  <a:srgbClr val="888894"/>
                </a:solidFill>
              </a:defRPr>
            </a:lvl7pPr>
            <a:lvl8pPr lvl="7" algn="ctr">
              <a:spcBef>
                <a:spcPts val="480"/>
              </a:spcBef>
              <a:spcAft>
                <a:spcPts val="0"/>
              </a:spcAft>
              <a:buClr>
                <a:srgbClr val="888894"/>
              </a:buClr>
              <a:buSzPts val="2000"/>
              <a:buNone/>
              <a:defRPr>
                <a:solidFill>
                  <a:srgbClr val="888894"/>
                </a:solidFill>
              </a:defRPr>
            </a:lvl8pPr>
            <a:lvl9pPr lvl="8" algn="ctr">
              <a:spcBef>
                <a:spcPts val="480"/>
              </a:spcBef>
              <a:spcAft>
                <a:spcPts val="0"/>
              </a:spcAft>
              <a:buClr>
                <a:srgbClr val="888894"/>
              </a:buClr>
              <a:buSzPts val="2000"/>
              <a:buNone/>
              <a:defRPr>
                <a:solidFill>
                  <a:srgbClr val="888894"/>
                </a:solidFill>
              </a:defRPr>
            </a:lvl9pPr>
          </a:lstStyle>
          <a:p>
            <a:endParaRPr/>
          </a:p>
        </p:txBody>
      </p:sp>
      <p:pic>
        <p:nvPicPr>
          <p:cNvPr id="33" name="Google Shape;33;p3" descr="2-line-whitetext-colorshiel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64571" y="5729016"/>
            <a:ext cx="2622117" cy="86685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166410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Slide" type="title">
  <p:cSld name="Divider Slide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4" descr="upennwatermark.pdf"/>
          <p:cNvPicPr preferRelativeResize="0"/>
          <p:nvPr/>
        </p:nvPicPr>
        <p:blipFill rotWithShape="1">
          <a:blip r:embed="rId2">
            <a:alphaModFix amt="6000"/>
          </a:blip>
          <a:srcRect/>
          <a:stretch/>
        </p:blipFill>
        <p:spPr>
          <a:xfrm>
            <a:off x="265851" y="182006"/>
            <a:ext cx="4584192" cy="4630522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4"/>
          <p:cNvSpPr txBox="1">
            <a:spLocks noGrp="1"/>
          </p:cNvSpPr>
          <p:nvPr>
            <p:ph type="ctrTitle"/>
          </p:nvPr>
        </p:nvSpPr>
        <p:spPr>
          <a:xfrm>
            <a:off x="1277530" y="1431368"/>
            <a:ext cx="9862719" cy="23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95001A"/>
              </a:buClr>
              <a:buSzPts val="3600"/>
              <a:buFont typeface="Gill Sans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subTitle" idx="1"/>
          </p:nvPr>
        </p:nvSpPr>
        <p:spPr>
          <a:xfrm>
            <a:off x="1277530" y="4341056"/>
            <a:ext cx="9862719" cy="8774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576"/>
              </a:spcBef>
              <a:spcAft>
                <a:spcPts val="0"/>
              </a:spcAft>
              <a:buSzPts val="2400"/>
              <a:buNone/>
              <a:defRPr sz="2880">
                <a:solidFill>
                  <a:schemeClr val="accent3"/>
                </a:solidFill>
              </a:defRPr>
            </a:lvl1pPr>
            <a:lvl2pPr lvl="1" algn="ctr">
              <a:spcBef>
                <a:spcPts val="576"/>
              </a:spcBef>
              <a:spcAft>
                <a:spcPts val="0"/>
              </a:spcAft>
              <a:buSzPts val="2400"/>
              <a:buNone/>
              <a:defRPr>
                <a:solidFill>
                  <a:srgbClr val="888894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SzPts val="2000"/>
              <a:buNone/>
              <a:defRPr>
                <a:solidFill>
                  <a:srgbClr val="888894"/>
                </a:solidFill>
              </a:defRPr>
            </a:lvl3pPr>
            <a:lvl4pPr lvl="3" algn="ctr">
              <a:spcBef>
                <a:spcPts val="432"/>
              </a:spcBef>
              <a:spcAft>
                <a:spcPts val="0"/>
              </a:spcAft>
              <a:buSzPts val="1800"/>
              <a:buNone/>
              <a:defRPr>
                <a:solidFill>
                  <a:srgbClr val="888894"/>
                </a:solidFill>
              </a:defRPr>
            </a:lvl4pPr>
            <a:lvl5pPr lvl="4" algn="ctr">
              <a:spcBef>
                <a:spcPts val="432"/>
              </a:spcBef>
              <a:spcAft>
                <a:spcPts val="0"/>
              </a:spcAft>
              <a:buSzPts val="1800"/>
              <a:buNone/>
              <a:defRPr>
                <a:solidFill>
                  <a:srgbClr val="888894"/>
                </a:solidFill>
              </a:defRPr>
            </a:lvl5pPr>
            <a:lvl6pPr lvl="5" algn="ctr">
              <a:spcBef>
                <a:spcPts val="480"/>
              </a:spcBef>
              <a:spcAft>
                <a:spcPts val="0"/>
              </a:spcAft>
              <a:buClr>
                <a:srgbClr val="888894"/>
              </a:buClr>
              <a:buSzPts val="2000"/>
              <a:buNone/>
              <a:defRPr>
                <a:solidFill>
                  <a:srgbClr val="888894"/>
                </a:solidFill>
              </a:defRPr>
            </a:lvl6pPr>
            <a:lvl7pPr lvl="6" algn="ctr">
              <a:spcBef>
                <a:spcPts val="480"/>
              </a:spcBef>
              <a:spcAft>
                <a:spcPts val="0"/>
              </a:spcAft>
              <a:buClr>
                <a:srgbClr val="888894"/>
              </a:buClr>
              <a:buSzPts val="2000"/>
              <a:buNone/>
              <a:defRPr>
                <a:solidFill>
                  <a:srgbClr val="888894"/>
                </a:solidFill>
              </a:defRPr>
            </a:lvl7pPr>
            <a:lvl8pPr lvl="7" algn="ctr">
              <a:spcBef>
                <a:spcPts val="480"/>
              </a:spcBef>
              <a:spcAft>
                <a:spcPts val="0"/>
              </a:spcAft>
              <a:buClr>
                <a:srgbClr val="888894"/>
              </a:buClr>
              <a:buSzPts val="2000"/>
              <a:buNone/>
              <a:defRPr>
                <a:solidFill>
                  <a:srgbClr val="888894"/>
                </a:solidFill>
              </a:defRPr>
            </a:lvl8pPr>
            <a:lvl9pPr lvl="8" algn="ctr">
              <a:spcBef>
                <a:spcPts val="480"/>
              </a:spcBef>
              <a:spcAft>
                <a:spcPts val="0"/>
              </a:spcAft>
              <a:buClr>
                <a:srgbClr val="888894"/>
              </a:buClr>
              <a:buSzPts val="2000"/>
              <a:buNone/>
              <a:defRPr>
                <a:solidFill>
                  <a:srgbClr val="888894"/>
                </a:solidFill>
              </a:defRPr>
            </a:lvl9pPr>
          </a:lstStyle>
          <a:p>
            <a:endParaRPr/>
          </a:p>
        </p:txBody>
      </p:sp>
      <p:grpSp>
        <p:nvGrpSpPr>
          <p:cNvPr id="38" name="Google Shape;38;p4"/>
          <p:cNvGrpSpPr/>
          <p:nvPr/>
        </p:nvGrpSpPr>
        <p:grpSpPr>
          <a:xfrm rot="10800000">
            <a:off x="0" y="4001456"/>
            <a:ext cx="11140701" cy="76649"/>
            <a:chOff x="685800" y="1794746"/>
            <a:chExt cx="7772400" cy="179475"/>
          </a:xfrm>
        </p:grpSpPr>
        <p:sp>
          <p:nvSpPr>
            <p:cNvPr id="39" name="Google Shape;39;p4"/>
            <p:cNvSpPr/>
            <p:nvPr/>
          </p:nvSpPr>
          <p:spPr>
            <a:xfrm>
              <a:off x="685800" y="1794746"/>
              <a:ext cx="1170819" cy="1794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6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40" name="Google Shape;40;p4"/>
            <p:cNvSpPr/>
            <p:nvPr/>
          </p:nvSpPr>
          <p:spPr>
            <a:xfrm>
              <a:off x="1856619" y="1794746"/>
              <a:ext cx="2206599" cy="179475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2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41" name="Google Shape;41;p4"/>
            <p:cNvSpPr/>
            <p:nvPr/>
          </p:nvSpPr>
          <p:spPr>
            <a:xfrm>
              <a:off x="4063218" y="1794746"/>
              <a:ext cx="4394982" cy="179475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2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42" name="Google Shape;42;p4"/>
          <p:cNvSpPr/>
          <p:nvPr/>
        </p:nvSpPr>
        <p:spPr>
          <a:xfrm>
            <a:off x="338669" y="6096000"/>
            <a:ext cx="2991556" cy="76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09710" tIns="54840" rIns="109710" bIns="5484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6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43" name="Google Shape;43;p4" descr="2-line-bluetext-colorshield.png"/>
          <p:cNvPicPr preferRelativeResize="0"/>
          <p:nvPr/>
        </p:nvPicPr>
        <p:blipFill rotWithShape="1">
          <a:blip r:embed="rId3">
            <a:alphaModFix/>
          </a:blip>
          <a:srcRect l="-1" r="-156" b="-1906"/>
          <a:stretch/>
        </p:blipFill>
        <p:spPr>
          <a:xfrm>
            <a:off x="8636317" y="5779905"/>
            <a:ext cx="2266411" cy="75712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796352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5"/>
          <p:cNvSpPr txBox="1">
            <a:spLocks noGrp="1"/>
          </p:cNvSpPr>
          <p:nvPr>
            <p:ph type="sldNum" idx="12"/>
          </p:nvPr>
        </p:nvSpPr>
        <p:spPr>
          <a:xfrm>
            <a:off x="8737600" y="626533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lvl="1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lvl="2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lvl="3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lvl="4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lvl="5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lvl="6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lvl="7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lvl="8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6" name="Google Shape;46;p5"/>
          <p:cNvSpPr txBox="1">
            <a:spLocks noGrp="1"/>
          </p:cNvSpPr>
          <p:nvPr>
            <p:ph type="title"/>
          </p:nvPr>
        </p:nvSpPr>
        <p:spPr>
          <a:xfrm>
            <a:off x="413536" y="20647"/>
            <a:ext cx="10972800" cy="9248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95001A"/>
              </a:buClr>
              <a:buSzPts val="3600"/>
              <a:buFont typeface="Gill Sans"/>
              <a:buNone/>
              <a:defRPr sz="432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5"/>
          <p:cNvSpPr txBox="1">
            <a:spLocks noGrp="1"/>
          </p:cNvSpPr>
          <p:nvPr>
            <p:ph type="body" idx="1"/>
          </p:nvPr>
        </p:nvSpPr>
        <p:spPr>
          <a:xfrm>
            <a:off x="573952" y="1203159"/>
            <a:ext cx="10972800" cy="4921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548640" lvl="0" indent="-411480" algn="l">
              <a:spcBef>
                <a:spcPts val="432"/>
              </a:spcBef>
              <a:spcAft>
                <a:spcPts val="0"/>
              </a:spcAft>
              <a:buSzPts val="1800"/>
              <a:buChar char="•"/>
              <a:defRPr/>
            </a:lvl1pPr>
            <a:lvl2pPr marL="1097280" lvl="1" indent="-411480" algn="l">
              <a:spcBef>
                <a:spcPts val="432"/>
              </a:spcBef>
              <a:spcAft>
                <a:spcPts val="0"/>
              </a:spcAft>
              <a:buSzPts val="1800"/>
              <a:buChar char="–"/>
              <a:defRPr/>
            </a:lvl2pPr>
            <a:lvl3pPr marL="1645920" lvl="2" indent="-411480" algn="l">
              <a:spcBef>
                <a:spcPts val="432"/>
              </a:spcBef>
              <a:spcAft>
                <a:spcPts val="0"/>
              </a:spcAft>
              <a:buSzPts val="1800"/>
              <a:buChar char="•"/>
              <a:defRPr/>
            </a:lvl3pPr>
            <a:lvl4pPr marL="2194560" lvl="3" indent="-411480" algn="l">
              <a:spcBef>
                <a:spcPts val="432"/>
              </a:spcBef>
              <a:spcAft>
                <a:spcPts val="0"/>
              </a:spcAft>
              <a:buSzPts val="1800"/>
              <a:buChar char="–"/>
              <a:defRPr/>
            </a:lvl4pPr>
            <a:lvl5pPr marL="2743200" lvl="4" indent="-411480" algn="l">
              <a:spcBef>
                <a:spcPts val="432"/>
              </a:spcBef>
              <a:spcAft>
                <a:spcPts val="0"/>
              </a:spcAft>
              <a:buSzPts val="1800"/>
              <a:buChar char="»"/>
              <a:defRPr/>
            </a:lvl5pPr>
            <a:lvl6pPr marL="3291840" lvl="5" indent="-411480" algn="l">
              <a:spcBef>
                <a:spcPts val="43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840480" lvl="6" indent="-411480" algn="l">
              <a:spcBef>
                <a:spcPts val="43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389120" lvl="7" indent="-411480" algn="l">
              <a:spcBef>
                <a:spcPts val="43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937760" lvl="8" indent="-411480" algn="l">
              <a:spcBef>
                <a:spcPts val="43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48" name="Google Shape;48;p5"/>
          <p:cNvGrpSpPr/>
          <p:nvPr/>
        </p:nvGrpSpPr>
        <p:grpSpPr>
          <a:xfrm>
            <a:off x="-6771" y="945083"/>
            <a:ext cx="11589172" cy="63343"/>
            <a:chOff x="685800" y="1794746"/>
            <a:chExt cx="7772400" cy="179475"/>
          </a:xfrm>
        </p:grpSpPr>
        <p:sp>
          <p:nvSpPr>
            <p:cNvPr id="49" name="Google Shape;49;p5"/>
            <p:cNvSpPr/>
            <p:nvPr/>
          </p:nvSpPr>
          <p:spPr>
            <a:xfrm>
              <a:off x="685800" y="1794746"/>
              <a:ext cx="1170819" cy="1794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6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50" name="Google Shape;50;p5"/>
            <p:cNvSpPr/>
            <p:nvPr/>
          </p:nvSpPr>
          <p:spPr>
            <a:xfrm>
              <a:off x="1856619" y="1794746"/>
              <a:ext cx="2206599" cy="179475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2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51" name="Google Shape;51;p5"/>
            <p:cNvSpPr/>
            <p:nvPr/>
          </p:nvSpPr>
          <p:spPr>
            <a:xfrm>
              <a:off x="4063218" y="1794746"/>
              <a:ext cx="4394982" cy="179475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2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89200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le and Content" type="obj">
  <p:cSld name="2_Title and Content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6"/>
          <p:cNvSpPr txBox="1">
            <a:spLocks noGrp="1"/>
          </p:cNvSpPr>
          <p:nvPr>
            <p:ph type="title"/>
          </p:nvPr>
        </p:nvSpPr>
        <p:spPr>
          <a:xfrm>
            <a:off x="413536" y="20647"/>
            <a:ext cx="10972800" cy="9248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95001A"/>
              </a:buClr>
              <a:buSzPts val="3600"/>
              <a:buFont typeface="Gill Sans"/>
              <a:buNone/>
              <a:defRPr sz="432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6"/>
          <p:cNvSpPr txBox="1">
            <a:spLocks noGrp="1"/>
          </p:cNvSpPr>
          <p:nvPr>
            <p:ph type="body" idx="1"/>
          </p:nvPr>
        </p:nvSpPr>
        <p:spPr>
          <a:xfrm>
            <a:off x="573952" y="1203159"/>
            <a:ext cx="10972800" cy="4921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548640" lvl="0" indent="-411480" algn="l">
              <a:spcBef>
                <a:spcPts val="432"/>
              </a:spcBef>
              <a:spcAft>
                <a:spcPts val="0"/>
              </a:spcAft>
              <a:buSzPts val="1800"/>
              <a:buChar char="•"/>
              <a:defRPr/>
            </a:lvl1pPr>
            <a:lvl2pPr marL="1097280" lvl="1" indent="-411480" algn="l">
              <a:spcBef>
                <a:spcPts val="432"/>
              </a:spcBef>
              <a:spcAft>
                <a:spcPts val="0"/>
              </a:spcAft>
              <a:buSzPts val="1800"/>
              <a:buChar char="–"/>
              <a:defRPr/>
            </a:lvl2pPr>
            <a:lvl3pPr marL="1645920" lvl="2" indent="-411480" algn="l">
              <a:spcBef>
                <a:spcPts val="432"/>
              </a:spcBef>
              <a:spcAft>
                <a:spcPts val="0"/>
              </a:spcAft>
              <a:buSzPts val="1800"/>
              <a:buChar char="•"/>
              <a:defRPr/>
            </a:lvl3pPr>
            <a:lvl4pPr marL="2194560" lvl="3" indent="-411480" algn="l">
              <a:spcBef>
                <a:spcPts val="432"/>
              </a:spcBef>
              <a:spcAft>
                <a:spcPts val="0"/>
              </a:spcAft>
              <a:buSzPts val="1800"/>
              <a:buChar char="–"/>
              <a:defRPr/>
            </a:lvl4pPr>
            <a:lvl5pPr marL="2743200" lvl="4" indent="-411480" algn="l">
              <a:spcBef>
                <a:spcPts val="432"/>
              </a:spcBef>
              <a:spcAft>
                <a:spcPts val="0"/>
              </a:spcAft>
              <a:buSzPts val="1800"/>
              <a:buChar char="»"/>
              <a:defRPr/>
            </a:lvl5pPr>
            <a:lvl6pPr marL="3291840" lvl="5" indent="-411480" algn="l">
              <a:spcBef>
                <a:spcPts val="43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840480" lvl="6" indent="-411480" algn="l">
              <a:spcBef>
                <a:spcPts val="43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389120" lvl="7" indent="-411480" algn="l">
              <a:spcBef>
                <a:spcPts val="43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937760" lvl="8" indent="-411480" algn="l">
              <a:spcBef>
                <a:spcPts val="43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5" name="Google Shape;55;p6"/>
          <p:cNvSpPr txBox="1">
            <a:spLocks noGrp="1"/>
          </p:cNvSpPr>
          <p:nvPr>
            <p:ph type="sldNum" idx="12"/>
          </p:nvPr>
        </p:nvSpPr>
        <p:spPr>
          <a:xfrm>
            <a:off x="8737600" y="626533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lvl="1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lvl="2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lvl="3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lvl="4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lvl="5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lvl="6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lvl="7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lvl="8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56" name="Google Shape;56;p6"/>
          <p:cNvGrpSpPr/>
          <p:nvPr/>
        </p:nvGrpSpPr>
        <p:grpSpPr>
          <a:xfrm>
            <a:off x="-6771" y="945083"/>
            <a:ext cx="11589172" cy="63343"/>
            <a:chOff x="685800" y="1794746"/>
            <a:chExt cx="7772400" cy="179475"/>
          </a:xfrm>
        </p:grpSpPr>
        <p:sp>
          <p:nvSpPr>
            <p:cNvPr id="57" name="Google Shape;57;p6"/>
            <p:cNvSpPr/>
            <p:nvPr/>
          </p:nvSpPr>
          <p:spPr>
            <a:xfrm>
              <a:off x="685800" y="1794746"/>
              <a:ext cx="1170819" cy="1794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6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58" name="Google Shape;58;p6"/>
            <p:cNvSpPr/>
            <p:nvPr/>
          </p:nvSpPr>
          <p:spPr>
            <a:xfrm>
              <a:off x="1856619" y="1794746"/>
              <a:ext cx="2206599" cy="179475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2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59" name="Google Shape;59;p6"/>
            <p:cNvSpPr/>
            <p:nvPr/>
          </p:nvSpPr>
          <p:spPr>
            <a:xfrm>
              <a:off x="4063218" y="1794746"/>
              <a:ext cx="4394982" cy="179475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2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pic>
        <p:nvPicPr>
          <p:cNvPr id="60" name="Google Shape;60;p6" descr="upennwatermark.pdf"/>
          <p:cNvPicPr preferRelativeResize="0"/>
          <p:nvPr/>
        </p:nvPicPr>
        <p:blipFill rotWithShape="1">
          <a:blip r:embed="rId2">
            <a:alphaModFix amt="6000"/>
          </a:blip>
          <a:srcRect/>
          <a:stretch/>
        </p:blipFill>
        <p:spPr>
          <a:xfrm>
            <a:off x="265851" y="182006"/>
            <a:ext cx="4582160" cy="463052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698932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Title and Content">
  <p:cSld name="3_Title and Conten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7"/>
          <p:cNvSpPr/>
          <p:nvPr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rgbClr val="D7DADC"/>
          </a:solidFill>
          <a:ln>
            <a:noFill/>
          </a:ln>
        </p:spPr>
        <p:txBody>
          <a:bodyPr spcFirstLastPara="1" wrap="square" lIns="109710" tIns="54840" rIns="109710" bIns="5484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6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63" name="Google Shape;63;p7"/>
          <p:cNvSpPr txBox="1">
            <a:spLocks noGrp="1"/>
          </p:cNvSpPr>
          <p:nvPr>
            <p:ph type="sldNum" idx="12"/>
          </p:nvPr>
        </p:nvSpPr>
        <p:spPr>
          <a:xfrm>
            <a:off x="8737600" y="626533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lvl="1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lvl="2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lvl="3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lvl="4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lvl="5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lvl="6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lvl="7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lvl="8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4" name="Google Shape;64;p7"/>
          <p:cNvSpPr txBox="1">
            <a:spLocks noGrp="1"/>
          </p:cNvSpPr>
          <p:nvPr>
            <p:ph type="title"/>
          </p:nvPr>
        </p:nvSpPr>
        <p:spPr>
          <a:xfrm>
            <a:off x="413536" y="20647"/>
            <a:ext cx="10972800" cy="9248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95001A"/>
              </a:buClr>
              <a:buSzPts val="3600"/>
              <a:buFont typeface="Gill Sans"/>
              <a:buNone/>
              <a:defRPr sz="432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7"/>
          <p:cNvSpPr txBox="1">
            <a:spLocks noGrp="1"/>
          </p:cNvSpPr>
          <p:nvPr>
            <p:ph type="body" idx="1"/>
          </p:nvPr>
        </p:nvSpPr>
        <p:spPr>
          <a:xfrm>
            <a:off x="573952" y="1203159"/>
            <a:ext cx="10972800" cy="4921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548640" lvl="0" indent="-411480" algn="l">
              <a:spcBef>
                <a:spcPts val="432"/>
              </a:spcBef>
              <a:spcAft>
                <a:spcPts val="0"/>
              </a:spcAft>
              <a:buSzPts val="1800"/>
              <a:buChar char="•"/>
              <a:defRPr/>
            </a:lvl1pPr>
            <a:lvl2pPr marL="1097280" lvl="1" indent="-411480" algn="l">
              <a:spcBef>
                <a:spcPts val="432"/>
              </a:spcBef>
              <a:spcAft>
                <a:spcPts val="0"/>
              </a:spcAft>
              <a:buSzPts val="1800"/>
              <a:buChar char="–"/>
              <a:defRPr/>
            </a:lvl2pPr>
            <a:lvl3pPr marL="1645920" lvl="2" indent="-411480" algn="l">
              <a:spcBef>
                <a:spcPts val="432"/>
              </a:spcBef>
              <a:spcAft>
                <a:spcPts val="0"/>
              </a:spcAft>
              <a:buSzPts val="1800"/>
              <a:buChar char="•"/>
              <a:defRPr/>
            </a:lvl3pPr>
            <a:lvl4pPr marL="2194560" lvl="3" indent="-411480" algn="l">
              <a:spcBef>
                <a:spcPts val="432"/>
              </a:spcBef>
              <a:spcAft>
                <a:spcPts val="0"/>
              </a:spcAft>
              <a:buSzPts val="1800"/>
              <a:buChar char="–"/>
              <a:defRPr/>
            </a:lvl4pPr>
            <a:lvl5pPr marL="2743200" lvl="4" indent="-411480" algn="l">
              <a:spcBef>
                <a:spcPts val="432"/>
              </a:spcBef>
              <a:spcAft>
                <a:spcPts val="0"/>
              </a:spcAft>
              <a:buSzPts val="1800"/>
              <a:buChar char="»"/>
              <a:defRPr/>
            </a:lvl5pPr>
            <a:lvl6pPr marL="3291840" lvl="5" indent="-411480" algn="l">
              <a:spcBef>
                <a:spcPts val="43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840480" lvl="6" indent="-411480" algn="l">
              <a:spcBef>
                <a:spcPts val="43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389120" lvl="7" indent="-411480" algn="l">
              <a:spcBef>
                <a:spcPts val="43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937760" lvl="8" indent="-411480" algn="l">
              <a:spcBef>
                <a:spcPts val="43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66" name="Google Shape;66;p7"/>
          <p:cNvGrpSpPr/>
          <p:nvPr/>
        </p:nvGrpSpPr>
        <p:grpSpPr>
          <a:xfrm>
            <a:off x="-6771" y="945083"/>
            <a:ext cx="11589172" cy="63343"/>
            <a:chOff x="685800" y="1794746"/>
            <a:chExt cx="7772400" cy="179475"/>
          </a:xfrm>
        </p:grpSpPr>
        <p:sp>
          <p:nvSpPr>
            <p:cNvPr id="67" name="Google Shape;67;p7"/>
            <p:cNvSpPr/>
            <p:nvPr/>
          </p:nvSpPr>
          <p:spPr>
            <a:xfrm>
              <a:off x="685800" y="1794746"/>
              <a:ext cx="1170819" cy="1794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6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68" name="Google Shape;68;p7"/>
            <p:cNvSpPr/>
            <p:nvPr/>
          </p:nvSpPr>
          <p:spPr>
            <a:xfrm>
              <a:off x="1856619" y="1794746"/>
              <a:ext cx="2206599" cy="179475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2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69" name="Google Shape;69;p7"/>
            <p:cNvSpPr/>
            <p:nvPr/>
          </p:nvSpPr>
          <p:spPr>
            <a:xfrm>
              <a:off x="4063218" y="1794746"/>
              <a:ext cx="4394982" cy="179475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2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pic>
        <p:nvPicPr>
          <p:cNvPr id="70" name="Google Shape;70;p7" descr="1-line-bluetext-colorshiel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09600" y="6265333"/>
            <a:ext cx="2412123" cy="41696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726514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>
  <p:cSld name="Comparison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8"/>
          <p:cNvSpPr txBox="1">
            <a:spLocks noGrp="1"/>
          </p:cNvSpPr>
          <p:nvPr>
            <p:ph type="body" idx="1"/>
          </p:nvPr>
        </p:nvSpPr>
        <p:spPr>
          <a:xfrm>
            <a:off x="609600" y="1423990"/>
            <a:ext cx="5386917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548640" lvl="0" indent="-274320" algn="l">
              <a:spcBef>
                <a:spcPts val="576"/>
              </a:spcBef>
              <a:spcAft>
                <a:spcPts val="0"/>
              </a:spcAft>
              <a:buSzPts val="2400"/>
              <a:buNone/>
              <a:defRPr sz="2880" b="0">
                <a:solidFill>
                  <a:schemeClr val="accent3"/>
                </a:solidFill>
              </a:defRPr>
            </a:lvl1pPr>
            <a:lvl2pPr marL="1097280" lvl="1" indent="-274320" algn="l">
              <a:spcBef>
                <a:spcPts val="480"/>
              </a:spcBef>
              <a:spcAft>
                <a:spcPts val="0"/>
              </a:spcAft>
              <a:buSzPts val="2000"/>
              <a:buNone/>
              <a:defRPr sz="2400" b="1"/>
            </a:lvl2pPr>
            <a:lvl3pPr marL="1645920" lvl="2" indent="-274320" algn="l">
              <a:spcBef>
                <a:spcPts val="432"/>
              </a:spcBef>
              <a:spcAft>
                <a:spcPts val="0"/>
              </a:spcAft>
              <a:buSzPts val="1800"/>
              <a:buNone/>
              <a:defRPr sz="2160" b="1"/>
            </a:lvl3pPr>
            <a:lvl4pPr marL="2194560" lvl="3" indent="-274320" algn="l">
              <a:spcBef>
                <a:spcPts val="384"/>
              </a:spcBef>
              <a:spcAft>
                <a:spcPts val="0"/>
              </a:spcAft>
              <a:buSzPts val="1600"/>
              <a:buNone/>
              <a:defRPr sz="1920" b="1"/>
            </a:lvl4pPr>
            <a:lvl5pPr marL="2743200" lvl="4" indent="-274320" algn="l">
              <a:spcBef>
                <a:spcPts val="384"/>
              </a:spcBef>
              <a:spcAft>
                <a:spcPts val="0"/>
              </a:spcAft>
              <a:buSzPts val="1600"/>
              <a:buNone/>
              <a:defRPr sz="1920" b="1"/>
            </a:lvl5pPr>
            <a:lvl6pPr marL="3291840" lvl="5" indent="-27432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920" b="1"/>
            </a:lvl6pPr>
            <a:lvl7pPr marL="3840480" lvl="6" indent="-27432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920" b="1"/>
            </a:lvl7pPr>
            <a:lvl8pPr marL="4389120" lvl="7" indent="-27432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920" b="1"/>
            </a:lvl8pPr>
            <a:lvl9pPr marL="4937760" lvl="8" indent="-27432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920" b="1"/>
            </a:lvl9pPr>
          </a:lstStyle>
          <a:p>
            <a:endParaRPr/>
          </a:p>
        </p:txBody>
      </p:sp>
      <p:sp>
        <p:nvSpPr>
          <p:cNvPr id="73" name="Google Shape;73;p8"/>
          <p:cNvSpPr txBox="1">
            <a:spLocks noGrp="1"/>
          </p:cNvSpPr>
          <p:nvPr>
            <p:ph type="body" idx="2"/>
          </p:nvPr>
        </p:nvSpPr>
        <p:spPr>
          <a:xfrm>
            <a:off x="609600" y="2061988"/>
            <a:ext cx="5386917" cy="4064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548640" lvl="0" indent="-426720" algn="l">
              <a:spcBef>
                <a:spcPts val="480"/>
              </a:spcBef>
              <a:spcAft>
                <a:spcPts val="0"/>
              </a:spcAft>
              <a:buSzPts val="2000"/>
              <a:buChar char="•"/>
              <a:defRPr sz="2400"/>
            </a:lvl1pPr>
            <a:lvl2pPr marL="1097280" lvl="1" indent="-411480" algn="l">
              <a:spcBef>
                <a:spcPts val="432"/>
              </a:spcBef>
              <a:spcAft>
                <a:spcPts val="0"/>
              </a:spcAft>
              <a:buSzPts val="1800"/>
              <a:buChar char="–"/>
              <a:defRPr sz="2160"/>
            </a:lvl2pPr>
            <a:lvl3pPr marL="1645920" lvl="2" indent="-396240" algn="l">
              <a:spcBef>
                <a:spcPts val="384"/>
              </a:spcBef>
              <a:spcAft>
                <a:spcPts val="0"/>
              </a:spcAft>
              <a:buSzPts val="1600"/>
              <a:buChar char="•"/>
              <a:defRPr sz="1920"/>
            </a:lvl3pPr>
            <a:lvl4pPr marL="2194560" lvl="3" indent="-381000" algn="l">
              <a:spcBef>
                <a:spcPts val="336"/>
              </a:spcBef>
              <a:spcAft>
                <a:spcPts val="0"/>
              </a:spcAft>
              <a:buSzPts val="1400"/>
              <a:buChar char="–"/>
              <a:defRPr sz="1680"/>
            </a:lvl4pPr>
            <a:lvl5pPr marL="2743200" lvl="4" indent="-381000" algn="l">
              <a:spcBef>
                <a:spcPts val="336"/>
              </a:spcBef>
              <a:spcAft>
                <a:spcPts val="0"/>
              </a:spcAft>
              <a:buSzPts val="1400"/>
              <a:buChar char="»"/>
              <a:defRPr sz="1680"/>
            </a:lvl5pPr>
            <a:lvl6pPr marL="3291840" lvl="5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6pPr>
            <a:lvl7pPr marL="3840480" lvl="6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7pPr>
            <a:lvl8pPr marL="4389120" lvl="7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8pPr>
            <a:lvl9pPr marL="4937760" lvl="8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9pPr>
          </a:lstStyle>
          <a:p>
            <a:endParaRPr/>
          </a:p>
        </p:txBody>
      </p:sp>
      <p:sp>
        <p:nvSpPr>
          <p:cNvPr id="74" name="Google Shape;74;p8"/>
          <p:cNvSpPr txBox="1">
            <a:spLocks noGrp="1"/>
          </p:cNvSpPr>
          <p:nvPr>
            <p:ph type="body" idx="3"/>
          </p:nvPr>
        </p:nvSpPr>
        <p:spPr>
          <a:xfrm>
            <a:off x="6193369" y="1422226"/>
            <a:ext cx="5389033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548640" lvl="0" indent="-274320" algn="l">
              <a:spcBef>
                <a:spcPts val="576"/>
              </a:spcBef>
              <a:spcAft>
                <a:spcPts val="0"/>
              </a:spcAft>
              <a:buSzPts val="2400"/>
              <a:buNone/>
              <a:defRPr sz="2880" b="0">
                <a:solidFill>
                  <a:schemeClr val="accent3"/>
                </a:solidFill>
              </a:defRPr>
            </a:lvl1pPr>
            <a:lvl2pPr marL="1097280" lvl="1" indent="-274320" algn="l">
              <a:spcBef>
                <a:spcPts val="480"/>
              </a:spcBef>
              <a:spcAft>
                <a:spcPts val="0"/>
              </a:spcAft>
              <a:buSzPts val="2000"/>
              <a:buNone/>
              <a:defRPr sz="2400" b="1"/>
            </a:lvl2pPr>
            <a:lvl3pPr marL="1645920" lvl="2" indent="-274320" algn="l">
              <a:spcBef>
                <a:spcPts val="432"/>
              </a:spcBef>
              <a:spcAft>
                <a:spcPts val="0"/>
              </a:spcAft>
              <a:buSzPts val="1800"/>
              <a:buNone/>
              <a:defRPr sz="2160" b="1"/>
            </a:lvl3pPr>
            <a:lvl4pPr marL="2194560" lvl="3" indent="-274320" algn="l">
              <a:spcBef>
                <a:spcPts val="384"/>
              </a:spcBef>
              <a:spcAft>
                <a:spcPts val="0"/>
              </a:spcAft>
              <a:buSzPts val="1600"/>
              <a:buNone/>
              <a:defRPr sz="1920" b="1"/>
            </a:lvl4pPr>
            <a:lvl5pPr marL="2743200" lvl="4" indent="-274320" algn="l">
              <a:spcBef>
                <a:spcPts val="384"/>
              </a:spcBef>
              <a:spcAft>
                <a:spcPts val="0"/>
              </a:spcAft>
              <a:buSzPts val="1600"/>
              <a:buNone/>
              <a:defRPr sz="1920" b="1"/>
            </a:lvl5pPr>
            <a:lvl6pPr marL="3291840" lvl="5" indent="-27432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920" b="1"/>
            </a:lvl6pPr>
            <a:lvl7pPr marL="3840480" lvl="6" indent="-27432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920" b="1"/>
            </a:lvl7pPr>
            <a:lvl8pPr marL="4389120" lvl="7" indent="-27432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920" b="1"/>
            </a:lvl8pPr>
            <a:lvl9pPr marL="4937760" lvl="8" indent="-27432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920" b="1"/>
            </a:lvl9pPr>
          </a:lstStyle>
          <a:p>
            <a:endParaRPr/>
          </a:p>
        </p:txBody>
      </p:sp>
      <p:sp>
        <p:nvSpPr>
          <p:cNvPr id="75" name="Google Shape;75;p8"/>
          <p:cNvSpPr txBox="1">
            <a:spLocks noGrp="1"/>
          </p:cNvSpPr>
          <p:nvPr>
            <p:ph type="body" idx="4"/>
          </p:nvPr>
        </p:nvSpPr>
        <p:spPr>
          <a:xfrm>
            <a:off x="6193369" y="2061988"/>
            <a:ext cx="5389033" cy="4064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548640" lvl="0" indent="-426720" algn="l">
              <a:spcBef>
                <a:spcPts val="480"/>
              </a:spcBef>
              <a:spcAft>
                <a:spcPts val="0"/>
              </a:spcAft>
              <a:buSzPts val="2000"/>
              <a:buChar char="•"/>
              <a:defRPr sz="2400"/>
            </a:lvl1pPr>
            <a:lvl2pPr marL="1097280" lvl="1" indent="-411480" algn="l">
              <a:spcBef>
                <a:spcPts val="432"/>
              </a:spcBef>
              <a:spcAft>
                <a:spcPts val="0"/>
              </a:spcAft>
              <a:buSzPts val="1800"/>
              <a:buChar char="–"/>
              <a:defRPr sz="2160"/>
            </a:lvl2pPr>
            <a:lvl3pPr marL="1645920" lvl="2" indent="-396240" algn="l">
              <a:spcBef>
                <a:spcPts val="384"/>
              </a:spcBef>
              <a:spcAft>
                <a:spcPts val="0"/>
              </a:spcAft>
              <a:buSzPts val="1600"/>
              <a:buChar char="•"/>
              <a:defRPr sz="1920"/>
            </a:lvl3pPr>
            <a:lvl4pPr marL="2194560" lvl="3" indent="-381000" algn="l">
              <a:spcBef>
                <a:spcPts val="336"/>
              </a:spcBef>
              <a:spcAft>
                <a:spcPts val="0"/>
              </a:spcAft>
              <a:buSzPts val="1400"/>
              <a:buChar char="–"/>
              <a:defRPr sz="1680"/>
            </a:lvl4pPr>
            <a:lvl5pPr marL="2743200" lvl="4" indent="-381000" algn="l">
              <a:spcBef>
                <a:spcPts val="336"/>
              </a:spcBef>
              <a:spcAft>
                <a:spcPts val="0"/>
              </a:spcAft>
              <a:buSzPts val="1400"/>
              <a:buChar char="»"/>
              <a:defRPr sz="1680"/>
            </a:lvl5pPr>
            <a:lvl6pPr marL="3291840" lvl="5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6pPr>
            <a:lvl7pPr marL="3840480" lvl="6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7pPr>
            <a:lvl8pPr marL="4389120" lvl="7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8pPr>
            <a:lvl9pPr marL="4937760" lvl="8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9pPr>
          </a:lstStyle>
          <a:p>
            <a:endParaRPr/>
          </a:p>
        </p:txBody>
      </p:sp>
      <p:sp>
        <p:nvSpPr>
          <p:cNvPr id="76" name="Google Shape;76;p8"/>
          <p:cNvSpPr txBox="1">
            <a:spLocks noGrp="1"/>
          </p:cNvSpPr>
          <p:nvPr>
            <p:ph type="sldNum" idx="12"/>
          </p:nvPr>
        </p:nvSpPr>
        <p:spPr>
          <a:xfrm>
            <a:off x="8737600" y="626533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lvl="1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lvl="2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lvl="3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lvl="4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lvl="5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lvl="6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lvl="7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lvl="8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7" name="Google Shape;77;p8"/>
          <p:cNvSpPr txBox="1">
            <a:spLocks noGrp="1"/>
          </p:cNvSpPr>
          <p:nvPr>
            <p:ph type="title"/>
          </p:nvPr>
        </p:nvSpPr>
        <p:spPr>
          <a:xfrm>
            <a:off x="413536" y="20647"/>
            <a:ext cx="10972800" cy="9248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95001A"/>
              </a:buClr>
              <a:buSzPts val="3600"/>
              <a:buFont typeface="Gill Sans"/>
              <a:buNone/>
              <a:defRPr sz="432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78" name="Google Shape;78;p8"/>
          <p:cNvGrpSpPr/>
          <p:nvPr/>
        </p:nvGrpSpPr>
        <p:grpSpPr>
          <a:xfrm>
            <a:off x="-6771" y="945083"/>
            <a:ext cx="11589172" cy="63343"/>
            <a:chOff x="685800" y="1794746"/>
            <a:chExt cx="7772400" cy="179475"/>
          </a:xfrm>
        </p:grpSpPr>
        <p:sp>
          <p:nvSpPr>
            <p:cNvPr id="79" name="Google Shape;79;p8"/>
            <p:cNvSpPr/>
            <p:nvPr/>
          </p:nvSpPr>
          <p:spPr>
            <a:xfrm>
              <a:off x="685800" y="1794746"/>
              <a:ext cx="1170819" cy="1794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6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80" name="Google Shape;80;p8"/>
            <p:cNvSpPr/>
            <p:nvPr/>
          </p:nvSpPr>
          <p:spPr>
            <a:xfrm>
              <a:off x="1856619" y="1794746"/>
              <a:ext cx="2206599" cy="179475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2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81" name="Google Shape;81;p8"/>
            <p:cNvSpPr/>
            <p:nvPr/>
          </p:nvSpPr>
          <p:spPr>
            <a:xfrm>
              <a:off x="4063218" y="1794746"/>
              <a:ext cx="4394982" cy="179475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2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232809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omparison">
  <p:cSld name="1_Comparison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9"/>
          <p:cNvSpPr>
            <a:spLocks noGrp="1"/>
          </p:cNvSpPr>
          <p:nvPr>
            <p:ph type="pic" idx="2"/>
          </p:nvPr>
        </p:nvSpPr>
        <p:spPr>
          <a:xfrm>
            <a:off x="6415852" y="1422227"/>
            <a:ext cx="5166549" cy="4703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768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840" b="0" i="0" u="none" strike="noStrike" cap="none">
                <a:solidFill>
                  <a:schemeClr val="accent6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 rtl="0">
              <a:spcBef>
                <a:spcPts val="672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360" b="0" i="0" u="none" strike="noStrike" cap="none">
                <a:solidFill>
                  <a:schemeClr val="accent6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R="0" lvl="2" algn="l" rtl="0">
              <a:spcBef>
                <a:spcPts val="576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880" b="0" i="0" u="none" strike="noStrike" cap="none">
                <a:solidFill>
                  <a:schemeClr val="accent6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R="0" lvl="3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400" b="0" i="0" u="none" strike="noStrike" cap="none">
                <a:solidFill>
                  <a:schemeClr val="accent6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R="0" lvl="4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400" b="0" i="0" u="none" strike="noStrike" cap="none">
                <a:solidFill>
                  <a:schemeClr val="accent6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R="0" lvl="5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R="0" lvl="6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R="0" lvl="7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R="0" lvl="8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84" name="Google Shape;84;p9"/>
          <p:cNvSpPr txBox="1">
            <a:spLocks noGrp="1"/>
          </p:cNvSpPr>
          <p:nvPr>
            <p:ph type="body" idx="1"/>
          </p:nvPr>
        </p:nvSpPr>
        <p:spPr>
          <a:xfrm>
            <a:off x="609600" y="1422226"/>
            <a:ext cx="5386917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548640" lvl="0" indent="-274320" algn="l">
              <a:spcBef>
                <a:spcPts val="576"/>
              </a:spcBef>
              <a:spcAft>
                <a:spcPts val="0"/>
              </a:spcAft>
              <a:buSzPts val="2400"/>
              <a:buNone/>
              <a:defRPr sz="2880" b="0">
                <a:solidFill>
                  <a:schemeClr val="accent3"/>
                </a:solidFill>
              </a:defRPr>
            </a:lvl1pPr>
            <a:lvl2pPr marL="1097280" lvl="1" indent="-274320" algn="l">
              <a:spcBef>
                <a:spcPts val="480"/>
              </a:spcBef>
              <a:spcAft>
                <a:spcPts val="0"/>
              </a:spcAft>
              <a:buSzPts val="2000"/>
              <a:buNone/>
              <a:defRPr sz="2400" b="1"/>
            </a:lvl2pPr>
            <a:lvl3pPr marL="1645920" lvl="2" indent="-274320" algn="l">
              <a:spcBef>
                <a:spcPts val="432"/>
              </a:spcBef>
              <a:spcAft>
                <a:spcPts val="0"/>
              </a:spcAft>
              <a:buSzPts val="1800"/>
              <a:buNone/>
              <a:defRPr sz="2160" b="1"/>
            </a:lvl3pPr>
            <a:lvl4pPr marL="2194560" lvl="3" indent="-274320" algn="l">
              <a:spcBef>
                <a:spcPts val="384"/>
              </a:spcBef>
              <a:spcAft>
                <a:spcPts val="0"/>
              </a:spcAft>
              <a:buSzPts val="1600"/>
              <a:buNone/>
              <a:defRPr sz="1920" b="1"/>
            </a:lvl4pPr>
            <a:lvl5pPr marL="2743200" lvl="4" indent="-274320" algn="l">
              <a:spcBef>
                <a:spcPts val="384"/>
              </a:spcBef>
              <a:spcAft>
                <a:spcPts val="0"/>
              </a:spcAft>
              <a:buSzPts val="1600"/>
              <a:buNone/>
              <a:defRPr sz="1920" b="1"/>
            </a:lvl5pPr>
            <a:lvl6pPr marL="3291840" lvl="5" indent="-27432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920" b="1"/>
            </a:lvl6pPr>
            <a:lvl7pPr marL="3840480" lvl="6" indent="-27432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920" b="1"/>
            </a:lvl7pPr>
            <a:lvl8pPr marL="4389120" lvl="7" indent="-27432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920" b="1"/>
            </a:lvl8pPr>
            <a:lvl9pPr marL="4937760" lvl="8" indent="-27432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920" b="1"/>
            </a:lvl9pPr>
          </a:lstStyle>
          <a:p>
            <a:endParaRPr/>
          </a:p>
        </p:txBody>
      </p:sp>
      <p:sp>
        <p:nvSpPr>
          <p:cNvPr id="85" name="Google Shape;85;p9"/>
          <p:cNvSpPr txBox="1">
            <a:spLocks noGrp="1"/>
          </p:cNvSpPr>
          <p:nvPr>
            <p:ph type="body" idx="3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548640" lvl="0" indent="-426720" algn="l">
              <a:spcBef>
                <a:spcPts val="480"/>
              </a:spcBef>
              <a:spcAft>
                <a:spcPts val="0"/>
              </a:spcAft>
              <a:buSzPts val="2000"/>
              <a:buChar char="•"/>
              <a:defRPr sz="2400"/>
            </a:lvl1pPr>
            <a:lvl2pPr marL="1097280" lvl="1" indent="-411480" algn="l">
              <a:spcBef>
                <a:spcPts val="432"/>
              </a:spcBef>
              <a:spcAft>
                <a:spcPts val="0"/>
              </a:spcAft>
              <a:buSzPts val="1800"/>
              <a:buChar char="–"/>
              <a:defRPr sz="2160"/>
            </a:lvl2pPr>
            <a:lvl3pPr marL="1645920" lvl="2" indent="-396240" algn="l">
              <a:spcBef>
                <a:spcPts val="384"/>
              </a:spcBef>
              <a:spcAft>
                <a:spcPts val="0"/>
              </a:spcAft>
              <a:buSzPts val="1600"/>
              <a:buChar char="•"/>
              <a:defRPr sz="1920"/>
            </a:lvl3pPr>
            <a:lvl4pPr marL="2194560" lvl="3" indent="-381000" algn="l">
              <a:spcBef>
                <a:spcPts val="336"/>
              </a:spcBef>
              <a:spcAft>
                <a:spcPts val="0"/>
              </a:spcAft>
              <a:buSzPts val="1400"/>
              <a:buChar char="–"/>
              <a:defRPr sz="1680"/>
            </a:lvl4pPr>
            <a:lvl5pPr marL="2743200" lvl="4" indent="-381000" algn="l">
              <a:spcBef>
                <a:spcPts val="336"/>
              </a:spcBef>
              <a:spcAft>
                <a:spcPts val="0"/>
              </a:spcAft>
              <a:buSzPts val="1400"/>
              <a:buChar char="»"/>
              <a:defRPr sz="1680"/>
            </a:lvl5pPr>
            <a:lvl6pPr marL="3291840" lvl="5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6pPr>
            <a:lvl7pPr marL="3840480" lvl="6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7pPr>
            <a:lvl8pPr marL="4389120" lvl="7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8pPr>
            <a:lvl9pPr marL="4937760" lvl="8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9pPr>
          </a:lstStyle>
          <a:p>
            <a:endParaRPr/>
          </a:p>
        </p:txBody>
      </p:sp>
      <p:sp>
        <p:nvSpPr>
          <p:cNvPr id="86" name="Google Shape;86;p9"/>
          <p:cNvSpPr txBox="1">
            <a:spLocks noGrp="1"/>
          </p:cNvSpPr>
          <p:nvPr>
            <p:ph type="sldNum" idx="12"/>
          </p:nvPr>
        </p:nvSpPr>
        <p:spPr>
          <a:xfrm>
            <a:off x="8737600" y="626533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lvl="1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lvl="2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lvl="3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lvl="4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lvl="5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lvl="6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lvl="7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lvl="8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7" name="Google Shape;87;p9"/>
          <p:cNvSpPr txBox="1">
            <a:spLocks noGrp="1"/>
          </p:cNvSpPr>
          <p:nvPr>
            <p:ph type="title"/>
          </p:nvPr>
        </p:nvSpPr>
        <p:spPr>
          <a:xfrm>
            <a:off x="413536" y="20647"/>
            <a:ext cx="10972800" cy="9248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95001A"/>
              </a:buClr>
              <a:buSzPts val="3600"/>
              <a:buFont typeface="Gill Sans"/>
              <a:buNone/>
              <a:defRPr sz="432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88" name="Google Shape;88;p9"/>
          <p:cNvGrpSpPr/>
          <p:nvPr/>
        </p:nvGrpSpPr>
        <p:grpSpPr>
          <a:xfrm>
            <a:off x="-6771" y="945083"/>
            <a:ext cx="11589172" cy="63343"/>
            <a:chOff x="685800" y="1794746"/>
            <a:chExt cx="7772400" cy="179475"/>
          </a:xfrm>
        </p:grpSpPr>
        <p:sp>
          <p:nvSpPr>
            <p:cNvPr id="89" name="Google Shape;89;p9"/>
            <p:cNvSpPr/>
            <p:nvPr/>
          </p:nvSpPr>
          <p:spPr>
            <a:xfrm>
              <a:off x="685800" y="1794746"/>
              <a:ext cx="1170819" cy="1794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6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90" name="Google Shape;90;p9"/>
            <p:cNvSpPr/>
            <p:nvPr/>
          </p:nvSpPr>
          <p:spPr>
            <a:xfrm>
              <a:off x="1856619" y="1794746"/>
              <a:ext cx="2206599" cy="179475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2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91" name="Google Shape;91;p9"/>
            <p:cNvSpPr/>
            <p:nvPr/>
          </p:nvSpPr>
          <p:spPr>
            <a:xfrm>
              <a:off x="4063218" y="1794746"/>
              <a:ext cx="4394982" cy="179475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2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793566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Comparison">
  <p:cSld name="4_Comparison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0" descr="upennwatermark.pdf"/>
          <p:cNvPicPr preferRelativeResize="0"/>
          <p:nvPr/>
        </p:nvPicPr>
        <p:blipFill rotWithShape="1">
          <a:blip r:embed="rId2">
            <a:alphaModFix amt="4000"/>
          </a:blip>
          <a:srcRect/>
          <a:stretch/>
        </p:blipFill>
        <p:spPr>
          <a:xfrm>
            <a:off x="265851" y="182006"/>
            <a:ext cx="4582160" cy="4630522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0"/>
          <p:cNvSpPr>
            <a:spLocks noGrp="1"/>
          </p:cNvSpPr>
          <p:nvPr>
            <p:ph type="pic" idx="2"/>
          </p:nvPr>
        </p:nvSpPr>
        <p:spPr>
          <a:xfrm>
            <a:off x="6415852" y="1422227"/>
            <a:ext cx="5166549" cy="4703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768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840" b="0" i="0" u="none" strike="noStrike" cap="none">
                <a:solidFill>
                  <a:schemeClr val="accent6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 rtl="0">
              <a:spcBef>
                <a:spcPts val="672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360" b="0" i="0" u="none" strike="noStrike" cap="none">
                <a:solidFill>
                  <a:schemeClr val="accent6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R="0" lvl="2" algn="l" rtl="0">
              <a:spcBef>
                <a:spcPts val="576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880" b="0" i="0" u="none" strike="noStrike" cap="none">
                <a:solidFill>
                  <a:schemeClr val="accent6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R="0" lvl="3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400" b="0" i="0" u="none" strike="noStrike" cap="none">
                <a:solidFill>
                  <a:schemeClr val="accent6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R="0" lvl="4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400" b="0" i="0" u="none" strike="noStrike" cap="none">
                <a:solidFill>
                  <a:schemeClr val="accent6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R="0" lvl="5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R="0" lvl="6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R="0" lvl="7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R="0" lvl="8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95" name="Google Shape;95;p10"/>
          <p:cNvSpPr txBox="1">
            <a:spLocks noGrp="1"/>
          </p:cNvSpPr>
          <p:nvPr>
            <p:ph type="body" idx="1"/>
          </p:nvPr>
        </p:nvSpPr>
        <p:spPr>
          <a:xfrm>
            <a:off x="609600" y="1422226"/>
            <a:ext cx="5386917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548640" lvl="0" indent="-274320" algn="l">
              <a:spcBef>
                <a:spcPts val="576"/>
              </a:spcBef>
              <a:spcAft>
                <a:spcPts val="0"/>
              </a:spcAft>
              <a:buSzPts val="2400"/>
              <a:buNone/>
              <a:defRPr sz="2880" b="0">
                <a:solidFill>
                  <a:schemeClr val="accent3"/>
                </a:solidFill>
              </a:defRPr>
            </a:lvl1pPr>
            <a:lvl2pPr marL="1097280" lvl="1" indent="-274320" algn="l">
              <a:spcBef>
                <a:spcPts val="480"/>
              </a:spcBef>
              <a:spcAft>
                <a:spcPts val="0"/>
              </a:spcAft>
              <a:buSzPts val="2000"/>
              <a:buNone/>
              <a:defRPr sz="2400" b="1"/>
            </a:lvl2pPr>
            <a:lvl3pPr marL="1645920" lvl="2" indent="-274320" algn="l">
              <a:spcBef>
                <a:spcPts val="432"/>
              </a:spcBef>
              <a:spcAft>
                <a:spcPts val="0"/>
              </a:spcAft>
              <a:buSzPts val="1800"/>
              <a:buNone/>
              <a:defRPr sz="2160" b="1"/>
            </a:lvl3pPr>
            <a:lvl4pPr marL="2194560" lvl="3" indent="-274320" algn="l">
              <a:spcBef>
                <a:spcPts val="384"/>
              </a:spcBef>
              <a:spcAft>
                <a:spcPts val="0"/>
              </a:spcAft>
              <a:buSzPts val="1600"/>
              <a:buNone/>
              <a:defRPr sz="1920" b="1"/>
            </a:lvl4pPr>
            <a:lvl5pPr marL="2743200" lvl="4" indent="-274320" algn="l">
              <a:spcBef>
                <a:spcPts val="384"/>
              </a:spcBef>
              <a:spcAft>
                <a:spcPts val="0"/>
              </a:spcAft>
              <a:buSzPts val="1600"/>
              <a:buNone/>
              <a:defRPr sz="1920" b="1"/>
            </a:lvl5pPr>
            <a:lvl6pPr marL="3291840" lvl="5" indent="-27432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920" b="1"/>
            </a:lvl6pPr>
            <a:lvl7pPr marL="3840480" lvl="6" indent="-27432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920" b="1"/>
            </a:lvl7pPr>
            <a:lvl8pPr marL="4389120" lvl="7" indent="-27432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920" b="1"/>
            </a:lvl8pPr>
            <a:lvl9pPr marL="4937760" lvl="8" indent="-27432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920" b="1"/>
            </a:lvl9pPr>
          </a:lstStyle>
          <a:p>
            <a:endParaRPr/>
          </a:p>
        </p:txBody>
      </p:sp>
      <p:sp>
        <p:nvSpPr>
          <p:cNvPr id="96" name="Google Shape;96;p10"/>
          <p:cNvSpPr txBox="1">
            <a:spLocks noGrp="1"/>
          </p:cNvSpPr>
          <p:nvPr>
            <p:ph type="body" idx="3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548640" lvl="0" indent="-426720" algn="l">
              <a:spcBef>
                <a:spcPts val="480"/>
              </a:spcBef>
              <a:spcAft>
                <a:spcPts val="0"/>
              </a:spcAft>
              <a:buSzPts val="2000"/>
              <a:buChar char="•"/>
              <a:defRPr sz="2400"/>
            </a:lvl1pPr>
            <a:lvl2pPr marL="1097280" lvl="1" indent="-411480" algn="l">
              <a:spcBef>
                <a:spcPts val="432"/>
              </a:spcBef>
              <a:spcAft>
                <a:spcPts val="0"/>
              </a:spcAft>
              <a:buSzPts val="1800"/>
              <a:buChar char="–"/>
              <a:defRPr sz="2160"/>
            </a:lvl2pPr>
            <a:lvl3pPr marL="1645920" lvl="2" indent="-396240" algn="l">
              <a:spcBef>
                <a:spcPts val="384"/>
              </a:spcBef>
              <a:spcAft>
                <a:spcPts val="0"/>
              </a:spcAft>
              <a:buSzPts val="1600"/>
              <a:buChar char="•"/>
              <a:defRPr sz="1920"/>
            </a:lvl3pPr>
            <a:lvl4pPr marL="2194560" lvl="3" indent="-381000" algn="l">
              <a:spcBef>
                <a:spcPts val="336"/>
              </a:spcBef>
              <a:spcAft>
                <a:spcPts val="0"/>
              </a:spcAft>
              <a:buSzPts val="1400"/>
              <a:buChar char="–"/>
              <a:defRPr sz="1680"/>
            </a:lvl4pPr>
            <a:lvl5pPr marL="2743200" lvl="4" indent="-381000" algn="l">
              <a:spcBef>
                <a:spcPts val="336"/>
              </a:spcBef>
              <a:spcAft>
                <a:spcPts val="0"/>
              </a:spcAft>
              <a:buSzPts val="1400"/>
              <a:buChar char="»"/>
              <a:defRPr sz="1680"/>
            </a:lvl5pPr>
            <a:lvl6pPr marL="3291840" lvl="5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6pPr>
            <a:lvl7pPr marL="3840480" lvl="6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7pPr>
            <a:lvl8pPr marL="4389120" lvl="7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8pPr>
            <a:lvl9pPr marL="4937760" lvl="8" indent="-39624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920"/>
            </a:lvl9pPr>
          </a:lstStyle>
          <a:p>
            <a:endParaRPr/>
          </a:p>
        </p:txBody>
      </p:sp>
      <p:sp>
        <p:nvSpPr>
          <p:cNvPr id="97" name="Google Shape;97;p10"/>
          <p:cNvSpPr txBox="1">
            <a:spLocks noGrp="1"/>
          </p:cNvSpPr>
          <p:nvPr>
            <p:ph type="sldNum" idx="12"/>
          </p:nvPr>
        </p:nvSpPr>
        <p:spPr>
          <a:xfrm>
            <a:off x="8737600" y="626533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lvl="1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lvl="2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lvl="3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lvl="4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lvl="5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lvl="6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lvl="7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lvl="8" indent="0" algn="r">
              <a:spcBef>
                <a:spcPts val="0"/>
              </a:spcBef>
              <a:buNone/>
              <a:defRPr sz="144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8" name="Google Shape;98;p10"/>
          <p:cNvSpPr txBox="1">
            <a:spLocks noGrp="1"/>
          </p:cNvSpPr>
          <p:nvPr>
            <p:ph type="title"/>
          </p:nvPr>
        </p:nvSpPr>
        <p:spPr>
          <a:xfrm>
            <a:off x="413536" y="20647"/>
            <a:ext cx="10972800" cy="9248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95001A"/>
              </a:buClr>
              <a:buSzPts val="3600"/>
              <a:buFont typeface="Gill Sans"/>
              <a:buNone/>
              <a:defRPr sz="432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99" name="Google Shape;99;p10"/>
          <p:cNvGrpSpPr/>
          <p:nvPr/>
        </p:nvGrpSpPr>
        <p:grpSpPr>
          <a:xfrm>
            <a:off x="-6771" y="945083"/>
            <a:ext cx="11589172" cy="63343"/>
            <a:chOff x="685800" y="1794746"/>
            <a:chExt cx="7772400" cy="179475"/>
          </a:xfrm>
        </p:grpSpPr>
        <p:sp>
          <p:nvSpPr>
            <p:cNvPr id="100" name="Google Shape;100;p10"/>
            <p:cNvSpPr/>
            <p:nvPr/>
          </p:nvSpPr>
          <p:spPr>
            <a:xfrm>
              <a:off x="685800" y="1794746"/>
              <a:ext cx="1170819" cy="1794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6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01" name="Google Shape;101;p10"/>
            <p:cNvSpPr/>
            <p:nvPr/>
          </p:nvSpPr>
          <p:spPr>
            <a:xfrm>
              <a:off x="1856619" y="1794746"/>
              <a:ext cx="2206599" cy="179475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2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02" name="Google Shape;102;p10"/>
            <p:cNvSpPr/>
            <p:nvPr/>
          </p:nvSpPr>
          <p:spPr>
            <a:xfrm>
              <a:off x="4063218" y="1794746"/>
              <a:ext cx="4394982" cy="179475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2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236515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body" idx="1"/>
          </p:nvPr>
        </p:nvSpPr>
        <p:spPr>
          <a:xfrm>
            <a:off x="573952" y="1372944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6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marR="0" lvl="1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accent6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accent6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marR="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accent6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286000" marR="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accent6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ftr" idx="11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40" b="0" i="0" u="none" strike="noStrike" cap="none">
                <a:solidFill>
                  <a:srgbClr val="888894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16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16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16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16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16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16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16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16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sldNum" idx="12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440" b="0" i="0" u="none" strike="noStrike" cap="none">
                <a:solidFill>
                  <a:srgbClr val="888894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r" rtl="0">
              <a:spcBef>
                <a:spcPts val="0"/>
              </a:spcBef>
              <a:buNone/>
              <a:defRPr sz="1440" b="0" i="0" u="none" strike="noStrike" cap="none">
                <a:solidFill>
                  <a:srgbClr val="888894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r" rtl="0">
              <a:spcBef>
                <a:spcPts val="0"/>
              </a:spcBef>
              <a:buNone/>
              <a:defRPr sz="1440" b="0" i="0" u="none" strike="noStrike" cap="none">
                <a:solidFill>
                  <a:srgbClr val="888894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r" rtl="0">
              <a:spcBef>
                <a:spcPts val="0"/>
              </a:spcBef>
              <a:buNone/>
              <a:defRPr sz="1440" b="0" i="0" u="none" strike="noStrike" cap="none">
                <a:solidFill>
                  <a:srgbClr val="888894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r" rtl="0">
              <a:spcBef>
                <a:spcPts val="0"/>
              </a:spcBef>
              <a:buNone/>
              <a:defRPr sz="1440" b="0" i="0" u="none" strike="noStrike" cap="none">
                <a:solidFill>
                  <a:srgbClr val="888894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r" rtl="0">
              <a:spcBef>
                <a:spcPts val="0"/>
              </a:spcBef>
              <a:buNone/>
              <a:defRPr sz="1440" b="0" i="0" u="none" strike="noStrike" cap="none">
                <a:solidFill>
                  <a:srgbClr val="888894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r" rtl="0">
              <a:spcBef>
                <a:spcPts val="0"/>
              </a:spcBef>
              <a:buNone/>
              <a:defRPr sz="1440" b="0" i="0" u="none" strike="noStrike" cap="none">
                <a:solidFill>
                  <a:srgbClr val="888894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r" rtl="0">
              <a:spcBef>
                <a:spcPts val="0"/>
              </a:spcBef>
              <a:buNone/>
              <a:defRPr sz="1440" b="0" i="0" u="none" strike="noStrike" cap="none">
                <a:solidFill>
                  <a:srgbClr val="888894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r" rtl="0">
              <a:spcBef>
                <a:spcPts val="0"/>
              </a:spcBef>
              <a:buNone/>
              <a:defRPr sz="1440" b="0" i="0" u="none" strike="noStrike" cap="none">
                <a:solidFill>
                  <a:srgbClr val="888894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3" name="Google Shape;13;p1" descr="1-line-bluetext-colorshield.png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609600" y="6265333"/>
            <a:ext cx="2412123" cy="416966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1"/>
          <p:cNvSpPr txBox="1">
            <a:spLocks noGrp="1"/>
          </p:cNvSpPr>
          <p:nvPr>
            <p:ph type="title"/>
          </p:nvPr>
        </p:nvSpPr>
        <p:spPr>
          <a:xfrm>
            <a:off x="431360" y="-25452"/>
            <a:ext cx="10972800" cy="970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95001A"/>
              </a:buClr>
              <a:buSzPts val="3600"/>
              <a:buFont typeface="Gill Sans"/>
              <a:buNone/>
              <a:defRPr sz="3600" b="0" i="0" u="none" strike="noStrike" cap="none">
                <a:solidFill>
                  <a:srgbClr val="95001A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8561227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microsoft.com/office/2007/relationships/media" Target="../media/media2.mp4"/><Relationship Id="rId7" Type="http://schemas.openxmlformats.org/officeDocument/2006/relationships/image" Target="../media/image7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4.xml"/><Relationship Id="rId4" Type="http://schemas.openxmlformats.org/officeDocument/2006/relationships/video" Target="../media/media2.mp4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microsoft.com/office/2007/relationships/media" Target="../media/media3.mp4"/><Relationship Id="rId7" Type="http://schemas.openxmlformats.org/officeDocument/2006/relationships/image" Target="../media/image8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4.xml"/><Relationship Id="rId4" Type="http://schemas.openxmlformats.org/officeDocument/2006/relationships/video" Target="../media/media3.mp4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0"/>
          <p:cNvSpPr txBox="1">
            <a:spLocks noGrp="1"/>
          </p:cNvSpPr>
          <p:nvPr>
            <p:ph type="ctrTitle"/>
          </p:nvPr>
        </p:nvSpPr>
        <p:spPr>
          <a:xfrm>
            <a:off x="1759377" y="1431368"/>
            <a:ext cx="8876447" cy="23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10" tIns="54840" rIns="109710" bIns="54840" anchor="b" anchorCtr="0">
            <a:noAutofit/>
          </a:bodyPr>
          <a:lstStyle/>
          <a:p>
            <a:r>
              <a:rPr lang="en-US" altLang="zh-CN" dirty="0"/>
              <a:t>Neural Radiance Field with Refraction</a:t>
            </a:r>
            <a:endParaRPr dirty="0"/>
          </a:p>
        </p:txBody>
      </p:sp>
      <p:sp>
        <p:nvSpPr>
          <p:cNvPr id="220" name="Google Shape;220;p20"/>
          <p:cNvSpPr txBox="1">
            <a:spLocks noGrp="1"/>
          </p:cNvSpPr>
          <p:nvPr>
            <p:ph type="subTitle" idx="1"/>
          </p:nvPr>
        </p:nvSpPr>
        <p:spPr>
          <a:xfrm>
            <a:off x="1759377" y="4341056"/>
            <a:ext cx="8876447" cy="8774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10" tIns="54840" rIns="109710" bIns="54840" anchor="t" anchorCtr="0">
            <a:noAutofit/>
          </a:bodyPr>
          <a:lstStyle/>
          <a:p>
            <a:pPr marL="0" indent="0">
              <a:spcBef>
                <a:spcPts val="0"/>
              </a:spcBef>
            </a:pPr>
            <a:r>
              <a:rPr lang="en-US" dirty="0"/>
              <a:t>Zhangkaiwen Chu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30C8B3E-0064-7E46-A1C5-C11A9F0FE6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288" y="2707793"/>
            <a:ext cx="10929257" cy="3416430"/>
          </a:xfrm>
          <a:prstGeom prst="rect">
            <a:avLst/>
          </a:prstGeom>
        </p:spPr>
      </p:pic>
      <p:sp>
        <p:nvSpPr>
          <p:cNvPr id="231" name="Google Shape;231;p22"/>
          <p:cNvSpPr txBox="1">
            <a:spLocks noGrp="1"/>
          </p:cNvSpPr>
          <p:nvPr>
            <p:ph type="sldNum" idx="12"/>
          </p:nvPr>
        </p:nvSpPr>
        <p:spPr>
          <a:xfrm>
            <a:off x="8473440" y="6265333"/>
            <a:ext cx="25603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10" tIns="54840" rIns="109710" bIns="54840" anchor="ctr" anchorCtr="0">
            <a:noAutofit/>
          </a:bodyPr>
          <a:lstStyle/>
          <a:p>
            <a:pPr defTabSz="1097280">
              <a:buClr>
                <a:srgbClr val="000000"/>
              </a:buClr>
            </a:pPr>
            <a:fld id="{00000000-1234-1234-1234-123412341234}" type="slidenum">
              <a:rPr lang="en-US" kern="0">
                <a:solidFill>
                  <a:srgbClr val="00144D"/>
                </a:solidFill>
              </a:rPr>
              <a:pPr defTabSz="1097280">
                <a:buClr>
                  <a:srgbClr val="000000"/>
                </a:buClr>
              </a:pPr>
              <a:t>2</a:t>
            </a:fld>
            <a:endParaRPr kern="0">
              <a:solidFill>
                <a:srgbClr val="00144D"/>
              </a:solidFill>
            </a:endParaRPr>
          </a:p>
        </p:txBody>
      </p:sp>
      <p:sp>
        <p:nvSpPr>
          <p:cNvPr id="232" name="Google Shape;232;p22"/>
          <p:cNvSpPr txBox="1">
            <a:spLocks noGrp="1"/>
          </p:cNvSpPr>
          <p:nvPr>
            <p:ph type="title"/>
          </p:nvPr>
        </p:nvSpPr>
        <p:spPr>
          <a:xfrm>
            <a:off x="981782" y="20647"/>
            <a:ext cx="9875520" cy="9248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10" tIns="54840" rIns="109710" bIns="54840" anchor="ctr" anchorCtr="0">
            <a:noAutofit/>
          </a:bodyPr>
          <a:lstStyle/>
          <a:p>
            <a:r>
              <a:rPr lang="en-US" dirty="0"/>
              <a:t>IB-</a:t>
            </a:r>
            <a:r>
              <a:rPr lang="en-US" dirty="0" err="1"/>
              <a:t>N</a:t>
            </a:r>
            <a:r>
              <a:rPr lang="en-US" altLang="zh-CN" dirty="0" err="1"/>
              <a:t>eRF</a:t>
            </a:r>
            <a:endParaRPr dirty="0"/>
          </a:p>
        </p:txBody>
      </p:sp>
      <p:sp>
        <p:nvSpPr>
          <p:cNvPr id="233" name="Google Shape;233;p22"/>
          <p:cNvSpPr txBox="1">
            <a:spLocks noGrp="1"/>
          </p:cNvSpPr>
          <p:nvPr>
            <p:ph type="body" idx="1"/>
          </p:nvPr>
        </p:nvSpPr>
        <p:spPr>
          <a:xfrm>
            <a:off x="1126157" y="1203159"/>
            <a:ext cx="9875520" cy="4921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10" tIns="54840" rIns="109710" bIns="54840" anchor="t" anchorCtr="0">
            <a:noAutofit/>
          </a:bodyPr>
          <a:lstStyle/>
          <a:p>
            <a:pPr marL="411480">
              <a:spcBef>
                <a:spcPts val="0"/>
              </a:spcBef>
              <a:buSzPts val="2800"/>
            </a:pPr>
            <a:r>
              <a:rPr lang="en-US" dirty="0"/>
              <a:t>Neural Radiance Field assumes light travels in a straight line, so it is bad at learning specular and refractive effect.</a:t>
            </a:r>
          </a:p>
          <a:p>
            <a:pPr marL="411480">
              <a:spcBef>
                <a:spcPts val="0"/>
              </a:spcBef>
              <a:buSzPts val="2800"/>
            </a:pPr>
            <a:r>
              <a:rPr lang="en-US" dirty="0"/>
              <a:t>IB-</a:t>
            </a:r>
            <a:r>
              <a:rPr lang="en-US" dirty="0" err="1"/>
              <a:t>NeRF</a:t>
            </a:r>
            <a:r>
              <a:rPr lang="en-US" dirty="0"/>
              <a:t> use a neural network to learn an offset field to model the light bending.</a:t>
            </a: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2"/>
          <p:cNvSpPr txBox="1">
            <a:spLocks noGrp="1"/>
          </p:cNvSpPr>
          <p:nvPr>
            <p:ph type="sldNum" idx="12"/>
          </p:nvPr>
        </p:nvSpPr>
        <p:spPr>
          <a:xfrm>
            <a:off x="8473440" y="6265333"/>
            <a:ext cx="25603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10" tIns="54840" rIns="109710" bIns="54840" anchor="ctr" anchorCtr="0">
            <a:noAutofit/>
          </a:bodyPr>
          <a:lstStyle/>
          <a:p>
            <a:pPr defTabSz="1097280">
              <a:buClr>
                <a:srgbClr val="000000"/>
              </a:buClr>
            </a:pPr>
            <a:fld id="{00000000-1234-1234-1234-123412341234}" type="slidenum">
              <a:rPr lang="en-US" kern="0">
                <a:solidFill>
                  <a:srgbClr val="00144D"/>
                </a:solidFill>
              </a:rPr>
              <a:pPr defTabSz="1097280">
                <a:buClr>
                  <a:srgbClr val="000000"/>
                </a:buClr>
              </a:pPr>
              <a:t>3</a:t>
            </a:fld>
            <a:endParaRPr kern="0">
              <a:solidFill>
                <a:srgbClr val="00144D"/>
              </a:solidFill>
            </a:endParaRPr>
          </a:p>
        </p:txBody>
      </p:sp>
      <p:sp>
        <p:nvSpPr>
          <p:cNvPr id="232" name="Google Shape;232;p22"/>
          <p:cNvSpPr txBox="1">
            <a:spLocks noGrp="1"/>
          </p:cNvSpPr>
          <p:nvPr>
            <p:ph type="title"/>
          </p:nvPr>
        </p:nvSpPr>
        <p:spPr>
          <a:xfrm>
            <a:off x="981782" y="20647"/>
            <a:ext cx="9875520" cy="9248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10" tIns="54840" rIns="109710" bIns="54840" anchor="ctr" anchorCtr="0">
            <a:noAutofit/>
          </a:bodyPr>
          <a:lstStyle/>
          <a:p>
            <a:r>
              <a:rPr lang="en-US" dirty="0"/>
              <a:t>Results</a:t>
            </a:r>
            <a:endParaRPr dirty="0"/>
          </a:p>
        </p:txBody>
      </p:sp>
      <p:pic>
        <p:nvPicPr>
          <p:cNvPr id="2" name="fern_test_spiral_100000_rgb">
            <a:hlinkClick r:id="" action="ppaction://media"/>
            <a:extLst>
              <a:ext uri="{FF2B5EF4-FFF2-40B4-BE49-F238E27FC236}">
                <a16:creationId xmlns:a16="http://schemas.microsoft.com/office/drawing/2014/main" id="{05C99F85-EB7E-6890-9E56-51E5229F803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24838" y="1021211"/>
            <a:ext cx="5329646" cy="3997235"/>
          </a:xfrm>
          <a:prstGeom prst="rect">
            <a:avLst/>
          </a:prstGeom>
        </p:spPr>
      </p:pic>
      <p:pic>
        <p:nvPicPr>
          <p:cNvPr id="4" name="fern_test_spiral_100000_rgb">
            <a:hlinkClick r:id="" action="ppaction://media"/>
            <a:extLst>
              <a:ext uri="{FF2B5EF4-FFF2-40B4-BE49-F238E27FC236}">
                <a16:creationId xmlns:a16="http://schemas.microsoft.com/office/drawing/2014/main" id="{5F796850-9874-1668-E397-9E13FBCFAFF7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271311" y="1021212"/>
            <a:ext cx="5329645" cy="399723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ED9C6E6-7C43-141F-06A7-E182E20630DF}"/>
              </a:ext>
            </a:extLst>
          </p:cNvPr>
          <p:cNvSpPr txBox="1"/>
          <p:nvPr/>
        </p:nvSpPr>
        <p:spPr>
          <a:xfrm>
            <a:off x="1281192" y="5287406"/>
            <a:ext cx="4016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NeRF</a:t>
            </a:r>
            <a:r>
              <a:rPr lang="en-US" dirty="0"/>
              <a:t> with positional encoding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D03FAE-56E8-1123-80C7-5761BE925BC7}"/>
              </a:ext>
            </a:extLst>
          </p:cNvPr>
          <p:cNvSpPr txBox="1"/>
          <p:nvPr/>
        </p:nvSpPr>
        <p:spPr>
          <a:xfrm>
            <a:off x="6927664" y="5287406"/>
            <a:ext cx="4016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NeRF</a:t>
            </a:r>
            <a:r>
              <a:rPr lang="en-US" dirty="0"/>
              <a:t> without positional encoding</a:t>
            </a:r>
          </a:p>
        </p:txBody>
      </p:sp>
    </p:spTree>
    <p:extLst>
      <p:ext uri="{BB962C8B-B14F-4D97-AF65-F5344CB8AC3E}">
        <p14:creationId xmlns:p14="http://schemas.microsoft.com/office/powerpoint/2010/main" val="2941045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4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2"/>
          <p:cNvSpPr txBox="1">
            <a:spLocks noGrp="1"/>
          </p:cNvSpPr>
          <p:nvPr>
            <p:ph type="sldNum" idx="12"/>
          </p:nvPr>
        </p:nvSpPr>
        <p:spPr>
          <a:xfrm>
            <a:off x="8473440" y="6265333"/>
            <a:ext cx="25603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10" tIns="54840" rIns="109710" bIns="54840" anchor="ctr" anchorCtr="0">
            <a:noAutofit/>
          </a:bodyPr>
          <a:lstStyle/>
          <a:p>
            <a:pPr defTabSz="1097280">
              <a:buClr>
                <a:srgbClr val="000000"/>
              </a:buClr>
            </a:pPr>
            <a:fld id="{00000000-1234-1234-1234-123412341234}" type="slidenum">
              <a:rPr lang="en-US" kern="0">
                <a:solidFill>
                  <a:srgbClr val="00144D"/>
                </a:solidFill>
              </a:rPr>
              <a:pPr defTabSz="1097280">
                <a:buClr>
                  <a:srgbClr val="000000"/>
                </a:buClr>
              </a:pPr>
              <a:t>4</a:t>
            </a:fld>
            <a:endParaRPr kern="0">
              <a:solidFill>
                <a:srgbClr val="00144D"/>
              </a:solidFill>
            </a:endParaRPr>
          </a:p>
        </p:txBody>
      </p:sp>
      <p:sp>
        <p:nvSpPr>
          <p:cNvPr id="232" name="Google Shape;232;p22"/>
          <p:cNvSpPr txBox="1">
            <a:spLocks noGrp="1"/>
          </p:cNvSpPr>
          <p:nvPr>
            <p:ph type="title"/>
          </p:nvPr>
        </p:nvSpPr>
        <p:spPr>
          <a:xfrm>
            <a:off x="981782" y="20647"/>
            <a:ext cx="9875520" cy="9248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10" tIns="54840" rIns="109710" bIns="54840" anchor="ctr" anchorCtr="0">
            <a:noAutofit/>
          </a:bodyPr>
          <a:lstStyle/>
          <a:p>
            <a:r>
              <a:rPr lang="en-US" dirty="0"/>
              <a:t>Results</a:t>
            </a:r>
            <a:endParaRPr dirty="0"/>
          </a:p>
        </p:txBody>
      </p:sp>
      <p:pic>
        <p:nvPicPr>
          <p:cNvPr id="4" name="fern_test_spiral_100000_rgb">
            <a:hlinkClick r:id="" action="ppaction://media"/>
            <a:extLst>
              <a:ext uri="{FF2B5EF4-FFF2-40B4-BE49-F238E27FC236}">
                <a16:creationId xmlns:a16="http://schemas.microsoft.com/office/drawing/2014/main" id="{5F796850-9874-1668-E397-9E13FBCFAFF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172199" y="1021211"/>
            <a:ext cx="5427661" cy="407074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ED9C6E6-7C43-141F-06A7-E182E20630DF}"/>
              </a:ext>
            </a:extLst>
          </p:cNvPr>
          <p:cNvSpPr txBox="1"/>
          <p:nvPr/>
        </p:nvSpPr>
        <p:spPr>
          <a:xfrm>
            <a:off x="1210414" y="5287406"/>
            <a:ext cx="4016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IB-</a:t>
            </a:r>
            <a:r>
              <a:rPr lang="en-US" dirty="0" err="1"/>
              <a:t>NeRF</a:t>
            </a:r>
            <a:r>
              <a:rPr lang="en-US" dirty="0"/>
              <a:t> without positional encoding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D03FAE-56E8-1123-80C7-5761BE925BC7}"/>
              </a:ext>
            </a:extLst>
          </p:cNvPr>
          <p:cNvSpPr txBox="1"/>
          <p:nvPr/>
        </p:nvSpPr>
        <p:spPr>
          <a:xfrm>
            <a:off x="6877560" y="5287406"/>
            <a:ext cx="4016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NeRF</a:t>
            </a:r>
            <a:r>
              <a:rPr lang="en-US" dirty="0"/>
              <a:t> without positional encoding</a:t>
            </a:r>
          </a:p>
        </p:txBody>
      </p:sp>
      <p:pic>
        <p:nvPicPr>
          <p:cNvPr id="7" name="fern_test_spiral_100000_rgb">
            <a:hlinkClick r:id="" action="ppaction://media"/>
            <a:extLst>
              <a:ext uri="{FF2B5EF4-FFF2-40B4-BE49-F238E27FC236}">
                <a16:creationId xmlns:a16="http://schemas.microsoft.com/office/drawing/2014/main" id="{8C8C3D0B-C844-4444-E54E-43F8F98590E8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05052" y="1021211"/>
            <a:ext cx="5427662" cy="4070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917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4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BD01C9A-C9E2-1695-6218-598CDF82CAF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9CF0FAA-DEB5-3F67-AB13-0293307A1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Milestones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A55296-63FE-36C0-C249-898902BA87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3952" y="1203159"/>
            <a:ext cx="10972800" cy="4921064"/>
          </a:xfrm>
        </p:spPr>
        <p:txBody>
          <a:bodyPr/>
          <a:lstStyle/>
          <a:p>
            <a:pPr marL="137160" indent="0">
              <a:buNone/>
            </a:pPr>
            <a:r>
              <a:rPr lang="en-US" dirty="0"/>
              <a:t>11/16 – 11/28: improve python implantation</a:t>
            </a:r>
          </a:p>
          <a:p>
            <a:r>
              <a:rPr lang="en-US" dirty="0"/>
              <a:t>Positional Encoding</a:t>
            </a:r>
          </a:p>
          <a:p>
            <a:r>
              <a:rPr lang="en-US" dirty="0"/>
              <a:t>Hyperparameter tuning</a:t>
            </a:r>
          </a:p>
          <a:p>
            <a:endParaRPr lang="en-US" dirty="0"/>
          </a:p>
          <a:p>
            <a:pPr marL="137160" indent="0">
              <a:buNone/>
            </a:pPr>
            <a:r>
              <a:rPr lang="en-US" dirty="0"/>
              <a:t>11/28 – 12/11: work on CUDA</a:t>
            </a:r>
          </a:p>
          <a:p>
            <a:r>
              <a:rPr lang="en-US" altLang="zh-CN" dirty="0"/>
              <a:t>Tiny CUDA Neural Networks</a:t>
            </a:r>
          </a:p>
          <a:p>
            <a:r>
              <a:rPr lang="en-US" dirty="0"/>
              <a:t>Instant Neural Graphics Primitives</a:t>
            </a:r>
          </a:p>
          <a:p>
            <a:endParaRPr lang="en-US" dirty="0"/>
          </a:p>
          <a:p>
            <a:pPr marL="13716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3843384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Custom 23">
      <a:dk1>
        <a:srgbClr val="00144D"/>
      </a:dk1>
      <a:lt1>
        <a:srgbClr val="FFFFFF"/>
      </a:lt1>
      <a:dk2>
        <a:srgbClr val="57000A"/>
      </a:dk2>
      <a:lt2>
        <a:srgbClr val="82AFD3"/>
      </a:lt2>
      <a:accent1>
        <a:srgbClr val="95001A"/>
      </a:accent1>
      <a:accent2>
        <a:srgbClr val="C0504D"/>
      </a:accent2>
      <a:accent3>
        <a:srgbClr val="045EA7"/>
      </a:accent3>
      <a:accent4>
        <a:srgbClr val="F2C100"/>
      </a:accent4>
      <a:accent5>
        <a:srgbClr val="00144D"/>
      </a:accent5>
      <a:accent6>
        <a:srgbClr val="44464B"/>
      </a:accent6>
      <a:hlink>
        <a:srgbClr val="00144D"/>
      </a:hlink>
      <a:folHlink>
        <a:srgbClr val="82AFD3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</TotalTime>
  <Words>96</Words>
  <Application>Microsoft Office PowerPoint</Application>
  <PresentationFormat>Widescreen</PresentationFormat>
  <Paragraphs>23</Paragraphs>
  <Slides>5</Slides>
  <Notes>4</Notes>
  <HiddenSlides>0</HiddenSlides>
  <MMClips>4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Gill Sans</vt:lpstr>
      <vt:lpstr>1_Office Theme</vt:lpstr>
      <vt:lpstr>Neural Radiance Field with Refraction</vt:lpstr>
      <vt:lpstr>IB-NeRF</vt:lpstr>
      <vt:lpstr>Results</vt:lpstr>
      <vt:lpstr>Results</vt:lpstr>
      <vt:lpstr>Future Milestones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Neural Radiance Field with Refraction</dc:title>
  <dc:creator>Chu Zhangkaiwen</dc:creator>
  <cp:lastModifiedBy>Chu Zhangkaiwen</cp:lastModifiedBy>
  <cp:revision>3</cp:revision>
  <dcterms:created xsi:type="dcterms:W3CDTF">2022-11-16T20:20:24Z</dcterms:created>
  <dcterms:modified xsi:type="dcterms:W3CDTF">2022-11-16T21:26:37Z</dcterms:modified>
</cp:coreProperties>
</file>